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451" r:id="rId2"/>
    <p:sldId id="452" r:id="rId3"/>
    <p:sldId id="457" r:id="rId4"/>
    <p:sldId id="461" r:id="rId5"/>
    <p:sldId id="467" r:id="rId6"/>
    <p:sldId id="458" r:id="rId7"/>
    <p:sldId id="465" r:id="rId8"/>
    <p:sldId id="470" r:id="rId9"/>
    <p:sldId id="460" r:id="rId10"/>
    <p:sldId id="453" r:id="rId11"/>
    <p:sldId id="462" r:id="rId12"/>
    <p:sldId id="459" r:id="rId13"/>
    <p:sldId id="471" r:id="rId14"/>
    <p:sldId id="472" r:id="rId15"/>
    <p:sldId id="464" r:id="rId16"/>
  </p:sldIdLst>
  <p:sldSz cx="12192000" cy="6858000"/>
  <p:notesSz cx="6858000" cy="9144000"/>
  <p:embeddedFontLst>
    <p:embeddedFont>
      <p:font typeface="Microsoft YaHei" panose="020B0503020204020204" pitchFamily="34" charset="-122"/>
      <p:regular r:id="rId19"/>
      <p:bold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140FC0A2-AB06-46A8-A159-3F267510103A}">
          <p14:sldIdLst>
            <p14:sldId id="451"/>
            <p14:sldId id="452"/>
            <p14:sldId id="457"/>
            <p14:sldId id="461"/>
            <p14:sldId id="467"/>
            <p14:sldId id="458"/>
            <p14:sldId id="465"/>
            <p14:sldId id="470"/>
            <p14:sldId id="460"/>
            <p14:sldId id="453"/>
            <p14:sldId id="462"/>
            <p14:sldId id="459"/>
            <p14:sldId id="471"/>
            <p14:sldId id="472"/>
            <p14:sldId id="4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2CD00"/>
    <a:srgbClr val="C55A11"/>
    <a:srgbClr val="003064"/>
    <a:srgbClr val="004691"/>
    <a:srgbClr val="A89000"/>
    <a:srgbClr val="002146"/>
    <a:srgbClr val="003874"/>
    <a:srgbClr val="2C4E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232CA-9034-4A07-B9AD-ED85C7FA2B22}" v="17" dt="2022-10-22T14:51:05.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7" autoAdjust="0"/>
    <p:restoredTop sz="95046" autoAdjust="0"/>
  </p:normalViewPr>
  <p:slideViewPr>
    <p:cSldViewPr snapToGrid="0">
      <p:cViewPr varScale="1">
        <p:scale>
          <a:sx n="79" d="100"/>
          <a:sy n="79" d="100"/>
        </p:scale>
        <p:origin x="416" y="68"/>
      </p:cViewPr>
      <p:guideLst/>
    </p:cSldViewPr>
  </p:slideViewPr>
  <p:notesTextViewPr>
    <p:cViewPr>
      <p:scale>
        <a:sx n="1" d="1"/>
        <a:sy n="1" d="1"/>
      </p:scale>
      <p:origin x="0" y="0"/>
    </p:cViewPr>
  </p:notesTextViewPr>
  <p:sorterViewPr>
    <p:cViewPr>
      <p:scale>
        <a:sx n="100" d="100"/>
        <a:sy n="100" d="100"/>
      </p:scale>
      <p:origin x="0" y="-25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智云 DAN" userId="d285233dde2d7ead" providerId="LiveId" clId="{067232CA-9034-4A07-B9AD-ED85C7FA2B22}"/>
    <pc:docChg chg="modSld">
      <pc:chgData name="智云 DAN" userId="d285233dde2d7ead" providerId="LiveId" clId="{067232CA-9034-4A07-B9AD-ED85C7FA2B22}" dt="2022-10-22T14:51:05.817" v="29"/>
      <pc:docMkLst>
        <pc:docMk/>
      </pc:docMkLst>
      <pc:sldChg chg="modTransition">
        <pc:chgData name="智云 DAN" userId="d285233dde2d7ead" providerId="LiveId" clId="{067232CA-9034-4A07-B9AD-ED85C7FA2B22}" dt="2022-10-22T14:44:49.717" v="2"/>
        <pc:sldMkLst>
          <pc:docMk/>
          <pc:sldMk cId="0" sldId="451"/>
        </pc:sldMkLst>
      </pc:sldChg>
      <pc:sldChg chg="modTransition">
        <pc:chgData name="智云 DAN" userId="d285233dde2d7ead" providerId="LiveId" clId="{067232CA-9034-4A07-B9AD-ED85C7FA2B22}" dt="2022-10-22T14:49:50.612" v="21"/>
        <pc:sldMkLst>
          <pc:docMk/>
          <pc:sldMk cId="0" sldId="452"/>
        </pc:sldMkLst>
      </pc:sldChg>
      <pc:sldChg chg="modSp mod modTransition">
        <pc:chgData name="智云 DAN" userId="d285233dde2d7ead" providerId="LiveId" clId="{067232CA-9034-4A07-B9AD-ED85C7FA2B22}" dt="2022-10-22T14:46:47.703" v="16" actId="1037"/>
        <pc:sldMkLst>
          <pc:docMk/>
          <pc:sldMk cId="0" sldId="453"/>
        </pc:sldMkLst>
        <pc:spChg chg="mod">
          <ac:chgData name="智云 DAN" userId="d285233dde2d7ead" providerId="LiveId" clId="{067232CA-9034-4A07-B9AD-ED85C7FA2B22}" dt="2022-10-22T14:46:47.703" v="16" actId="1037"/>
          <ac:spMkLst>
            <pc:docMk/>
            <pc:sldMk cId="0" sldId="453"/>
            <ac:spMk id="12" creationId="{00000000-0000-0000-0000-000000000000}"/>
          </ac:spMkLst>
        </pc:spChg>
        <pc:spChg chg="mod">
          <ac:chgData name="智云 DAN" userId="d285233dde2d7ead" providerId="LiveId" clId="{067232CA-9034-4A07-B9AD-ED85C7FA2B22}" dt="2022-10-22T14:46:42.261" v="10" actId="1037"/>
          <ac:spMkLst>
            <pc:docMk/>
            <pc:sldMk cId="0" sldId="453"/>
            <ac:spMk id="30" creationId="{00000000-0000-0000-0000-000000000000}"/>
          </ac:spMkLst>
        </pc:spChg>
      </pc:sldChg>
      <pc:sldChg chg="modTransition">
        <pc:chgData name="智云 DAN" userId="d285233dde2d7ead" providerId="LiveId" clId="{067232CA-9034-4A07-B9AD-ED85C7FA2B22}" dt="2022-10-22T14:49:54.789" v="22"/>
        <pc:sldMkLst>
          <pc:docMk/>
          <pc:sldMk cId="0" sldId="457"/>
        </pc:sldMkLst>
      </pc:sldChg>
      <pc:sldChg chg="addSp modSp modTransition modAnim">
        <pc:chgData name="智云 DAN" userId="d285233dde2d7ead" providerId="LiveId" clId="{067232CA-9034-4A07-B9AD-ED85C7FA2B22}" dt="2022-10-22T14:51:05.817" v="29"/>
        <pc:sldMkLst>
          <pc:docMk/>
          <pc:sldMk cId="0" sldId="458"/>
        </pc:sldMkLst>
        <pc:spChg chg="mod">
          <ac:chgData name="智云 DAN" userId="d285233dde2d7ead" providerId="LiveId" clId="{067232CA-9034-4A07-B9AD-ED85C7FA2B22}" dt="2022-10-22T14:50:37.532" v="23" actId="164"/>
          <ac:spMkLst>
            <pc:docMk/>
            <pc:sldMk cId="0" sldId="458"/>
            <ac:spMk id="22" creationId="{00000000-0000-0000-0000-000000000000}"/>
          </ac:spMkLst>
        </pc:spChg>
        <pc:spChg chg="mod">
          <ac:chgData name="智云 DAN" userId="d285233dde2d7ead" providerId="LiveId" clId="{067232CA-9034-4A07-B9AD-ED85C7FA2B22}" dt="2022-10-22T14:50:37.532" v="23" actId="164"/>
          <ac:spMkLst>
            <pc:docMk/>
            <pc:sldMk cId="0" sldId="458"/>
            <ac:spMk id="32" creationId="{00000000-0000-0000-0000-000000000000}"/>
          </ac:spMkLst>
        </pc:spChg>
        <pc:spChg chg="mod">
          <ac:chgData name="智云 DAN" userId="d285233dde2d7ead" providerId="LiveId" clId="{067232CA-9034-4A07-B9AD-ED85C7FA2B22}" dt="2022-10-22T14:50:37.532" v="23" actId="164"/>
          <ac:spMkLst>
            <pc:docMk/>
            <pc:sldMk cId="0" sldId="458"/>
            <ac:spMk id="38" creationId="{00000000-0000-0000-0000-000000000000}"/>
          </ac:spMkLst>
        </pc:spChg>
        <pc:grpChg chg="add mod">
          <ac:chgData name="智云 DAN" userId="d285233dde2d7ead" providerId="LiveId" clId="{067232CA-9034-4A07-B9AD-ED85C7FA2B22}" dt="2022-10-22T14:50:37.532" v="23" actId="164"/>
          <ac:grpSpMkLst>
            <pc:docMk/>
            <pc:sldMk cId="0" sldId="458"/>
            <ac:grpSpMk id="4" creationId="{BF0D7749-3779-2FD3-3F7A-BD65A8E3FB52}"/>
          </ac:grpSpMkLst>
        </pc:grpChg>
      </pc:sldChg>
      <pc:sldChg chg="modTransition">
        <pc:chgData name="智云 DAN" userId="d285233dde2d7ead" providerId="LiveId" clId="{067232CA-9034-4A07-B9AD-ED85C7FA2B22}" dt="2022-10-22T14:44:38.163" v="0"/>
        <pc:sldMkLst>
          <pc:docMk/>
          <pc:sldMk cId="0" sldId="459"/>
        </pc:sldMkLst>
      </pc:sldChg>
      <pc:sldChg chg="modTransition">
        <pc:chgData name="智云 DAN" userId="d285233dde2d7ead" providerId="LiveId" clId="{067232CA-9034-4A07-B9AD-ED85C7FA2B22}" dt="2022-10-22T14:44:38.163" v="0"/>
        <pc:sldMkLst>
          <pc:docMk/>
          <pc:sldMk cId="0" sldId="460"/>
        </pc:sldMkLst>
      </pc:sldChg>
      <pc:sldChg chg="modTransition">
        <pc:chgData name="智云 DAN" userId="d285233dde2d7ead" providerId="LiveId" clId="{067232CA-9034-4A07-B9AD-ED85C7FA2B22}" dt="2022-10-22T14:44:38.163" v="0"/>
        <pc:sldMkLst>
          <pc:docMk/>
          <pc:sldMk cId="0" sldId="461"/>
        </pc:sldMkLst>
      </pc:sldChg>
      <pc:sldChg chg="modSp mod modTransition">
        <pc:chgData name="智云 DAN" userId="d285233dde2d7ead" providerId="LiveId" clId="{067232CA-9034-4A07-B9AD-ED85C7FA2B22}" dt="2022-10-22T14:45:34.132" v="4" actId="166"/>
        <pc:sldMkLst>
          <pc:docMk/>
          <pc:sldMk cId="0" sldId="462"/>
        </pc:sldMkLst>
        <pc:spChg chg="ord">
          <ac:chgData name="智云 DAN" userId="d285233dde2d7ead" providerId="LiveId" clId="{067232CA-9034-4A07-B9AD-ED85C7FA2B22}" dt="2022-10-22T14:45:34.132" v="4" actId="166"/>
          <ac:spMkLst>
            <pc:docMk/>
            <pc:sldMk cId="0" sldId="462"/>
            <ac:spMk id="63" creationId="{00000000-0000-0000-0000-000000000000}"/>
          </ac:spMkLst>
        </pc:spChg>
      </pc:sldChg>
      <pc:sldChg chg="modTransition">
        <pc:chgData name="智云 DAN" userId="d285233dde2d7ead" providerId="LiveId" clId="{067232CA-9034-4A07-B9AD-ED85C7FA2B22}" dt="2022-10-22T14:48:27.808" v="19"/>
        <pc:sldMkLst>
          <pc:docMk/>
          <pc:sldMk cId="0" sldId="464"/>
        </pc:sldMkLst>
      </pc:sldChg>
      <pc:sldChg chg="modTransition">
        <pc:chgData name="智云 DAN" userId="d285233dde2d7ead" providerId="LiveId" clId="{067232CA-9034-4A07-B9AD-ED85C7FA2B22}" dt="2022-10-22T14:44:38.163" v="0"/>
        <pc:sldMkLst>
          <pc:docMk/>
          <pc:sldMk cId="0" sldId="465"/>
        </pc:sldMkLst>
      </pc:sldChg>
      <pc:sldChg chg="modTransition">
        <pc:chgData name="智云 DAN" userId="d285233dde2d7ead" providerId="LiveId" clId="{067232CA-9034-4A07-B9AD-ED85C7FA2B22}" dt="2022-10-22T14:44:38.163" v="0"/>
        <pc:sldMkLst>
          <pc:docMk/>
          <pc:sldMk cId="0" sldId="467"/>
        </pc:sldMkLst>
      </pc:sldChg>
      <pc:sldChg chg="modTransition">
        <pc:chgData name="智云 DAN" userId="d285233dde2d7ead" providerId="LiveId" clId="{067232CA-9034-4A07-B9AD-ED85C7FA2B22}" dt="2022-10-22T14:44:38.163" v="0"/>
        <pc:sldMkLst>
          <pc:docMk/>
          <pc:sldMk cId="0" sldId="470"/>
        </pc:sldMkLst>
      </pc:sldChg>
      <pc:sldChg chg="modTransition">
        <pc:chgData name="智云 DAN" userId="d285233dde2d7ead" providerId="LiveId" clId="{067232CA-9034-4A07-B9AD-ED85C7FA2B22}" dt="2022-10-22T14:44:38.163" v="0"/>
        <pc:sldMkLst>
          <pc:docMk/>
          <pc:sldMk cId="0" sldId="471"/>
        </pc:sldMkLst>
      </pc:sldChg>
      <pc:sldChg chg="modTransition">
        <pc:chgData name="智云 DAN" userId="d285233dde2d7ead" providerId="LiveId" clId="{067232CA-9034-4A07-B9AD-ED85C7FA2B22}" dt="2022-10-22T14:48:10.963" v="17"/>
        <pc:sldMkLst>
          <pc:docMk/>
          <pc:sldMk cId="0" sldId="472"/>
        </pc:sldMkLst>
      </pc:sldChg>
    </pc:docChg>
  </pc:docChgLst>
  <pc:docChgLst>
    <pc:chgData name="DAN 智云" userId="d285233dde2d7ead" providerId="LiveId" clId="{490F9F1A-FD88-184C-ABA4-77801A5CD303}"/>
    <pc:docChg chg="modSld">
      <pc:chgData name="DAN 智云" userId="d285233dde2d7ead" providerId="LiveId" clId="{490F9F1A-FD88-184C-ABA4-77801A5CD303}" dt="2022-10-02T01:55:24.630" v="21" actId="255"/>
      <pc:docMkLst>
        <pc:docMk/>
      </pc:docMkLst>
      <pc:sldChg chg="modSp">
        <pc:chgData name="DAN 智云" userId="d285233dde2d7ead" providerId="LiveId" clId="{490F9F1A-FD88-184C-ABA4-77801A5CD303}" dt="2022-10-02T01:55:24.630" v="21" actId="255"/>
        <pc:sldMkLst>
          <pc:docMk/>
          <pc:sldMk cId="0" sldId="451"/>
        </pc:sldMkLst>
        <pc:spChg chg="mod">
          <ac:chgData name="DAN 智云" userId="d285233dde2d7ead" providerId="LiveId" clId="{490F9F1A-FD88-184C-ABA4-77801A5CD303}" dt="2022-10-02T01:55:24.630" v="21" actId="255"/>
          <ac:spMkLst>
            <pc:docMk/>
            <pc:sldMk cId="0" sldId="451"/>
            <ac:spMk id="59" creationId="{00000000-0000-0000-0000-000000000000}"/>
          </ac:spMkLst>
        </pc:spChg>
      </pc:sldChg>
      <pc:sldChg chg="modSp">
        <pc:chgData name="DAN 智云" userId="d285233dde2d7ead" providerId="LiveId" clId="{490F9F1A-FD88-184C-ABA4-77801A5CD303}" dt="2022-10-02T00:20:15.704" v="0" actId="14100"/>
        <pc:sldMkLst>
          <pc:docMk/>
          <pc:sldMk cId="0" sldId="452"/>
        </pc:sldMkLst>
        <pc:spChg chg="mod">
          <ac:chgData name="DAN 智云" userId="d285233dde2d7ead" providerId="LiveId" clId="{490F9F1A-FD88-184C-ABA4-77801A5CD303}" dt="2022-10-02T00:20:15.704" v="0" actId="14100"/>
          <ac:spMkLst>
            <pc:docMk/>
            <pc:sldMk cId="0" sldId="452"/>
            <ac:spMk id="56" creationId="{00000000-0000-0000-0000-000000000000}"/>
          </ac:spMkLst>
        </pc:spChg>
      </pc:sldChg>
    </pc:docChg>
  </pc:docChgLst>
  <pc:docChgLst>
    <pc:chgData name="智云 DAN" userId="d285233dde2d7ead" providerId="LiveId" clId="{A79F46FC-4BD2-4133-9321-B5AA9BFB91F6}"/>
    <pc:docChg chg="undo redo custSel addSld delSld modSld modSection">
      <pc:chgData name="智云 DAN" userId="d285233dde2d7ead" providerId="LiveId" clId="{A79F46FC-4BD2-4133-9321-B5AA9BFB91F6}" dt="2022-10-02T14:07:06.649" v="5646" actId="20577"/>
      <pc:docMkLst>
        <pc:docMk/>
      </pc:docMkLst>
      <pc:sldChg chg="addSp modSp mod modTransition modAnim modNotesTx">
        <pc:chgData name="智云 DAN" userId="d285233dde2d7ead" providerId="LiveId" clId="{A79F46FC-4BD2-4133-9321-B5AA9BFB91F6}" dt="2022-10-02T13:42:40.062" v="4135" actId="20577"/>
        <pc:sldMkLst>
          <pc:docMk/>
          <pc:sldMk cId="0" sldId="451"/>
        </pc:sldMkLst>
        <pc:spChg chg="mod">
          <ac:chgData name="智云 DAN" userId="d285233dde2d7ead" providerId="LiveId" clId="{A79F46FC-4BD2-4133-9321-B5AA9BFB91F6}" dt="2022-10-02T03:26:38.942" v="3685" actId="20577"/>
          <ac:spMkLst>
            <pc:docMk/>
            <pc:sldMk cId="0" sldId="451"/>
            <ac:spMk id="44" creationId="{00000000-0000-0000-0000-000000000000}"/>
          </ac:spMkLst>
        </pc:spChg>
        <pc:spChg chg="mod">
          <ac:chgData name="智云 DAN" userId="d285233dde2d7ead" providerId="LiveId" clId="{A79F46FC-4BD2-4133-9321-B5AA9BFB91F6}" dt="2022-10-02T01:58:20.624" v="3409"/>
          <ac:spMkLst>
            <pc:docMk/>
            <pc:sldMk cId="0" sldId="451"/>
            <ac:spMk id="59" creationId="{00000000-0000-0000-0000-000000000000}"/>
          </ac:spMkLst>
        </pc:spChg>
        <pc:spChg chg="mod">
          <ac:chgData name="智云 DAN" userId="d285233dde2d7ead" providerId="LiveId" clId="{A79F46FC-4BD2-4133-9321-B5AA9BFB91F6}" dt="2022-09-30T14:14:12.738" v="1451" actId="207"/>
          <ac:spMkLst>
            <pc:docMk/>
            <pc:sldMk cId="0" sldId="451"/>
            <ac:spMk id="61" creationId="{00000000-0000-0000-0000-000000000000}"/>
          </ac:spMkLst>
        </pc:spChg>
        <pc:spChg chg="mod">
          <ac:chgData name="智云 DAN" userId="d285233dde2d7ead" providerId="LiveId" clId="{A79F46FC-4BD2-4133-9321-B5AA9BFB91F6}" dt="2022-09-30T14:17:42.823" v="1484" actId="207"/>
          <ac:spMkLst>
            <pc:docMk/>
            <pc:sldMk cId="0" sldId="451"/>
            <ac:spMk id="67" creationId="{00000000-0000-0000-0000-000000000000}"/>
          </ac:spMkLst>
        </pc:spChg>
        <pc:picChg chg="add mod">
          <ac:chgData name="智云 DAN" userId="d285233dde2d7ead" providerId="LiveId" clId="{A79F46FC-4BD2-4133-9321-B5AA9BFB91F6}" dt="2022-10-01T01:08:39.983" v="2283" actId="1076"/>
          <ac:picMkLst>
            <pc:docMk/>
            <pc:sldMk cId="0" sldId="451"/>
            <ac:picMk id="2" creationId="{CF1C7137-5AFC-7B4A-F85A-3FCAC9C6D395}"/>
          </ac:picMkLst>
        </pc:picChg>
        <pc:picChg chg="add mod ord">
          <ac:chgData name="智云 DAN" userId="d285233dde2d7ead" providerId="LiveId" clId="{A79F46FC-4BD2-4133-9321-B5AA9BFB91F6}" dt="2022-10-02T04:06:02.333" v="3757" actId="1076"/>
          <ac:picMkLst>
            <pc:docMk/>
            <pc:sldMk cId="0" sldId="451"/>
            <ac:picMk id="4" creationId="{6A10716E-34FF-739A-23D9-238BB6AB5FA7}"/>
          </ac:picMkLst>
        </pc:picChg>
      </pc:sldChg>
      <pc:sldChg chg="addSp modSp mod modNotesTx">
        <pc:chgData name="智云 DAN" userId="d285233dde2d7ead" providerId="LiveId" clId="{A79F46FC-4BD2-4133-9321-B5AA9BFB91F6}" dt="2022-10-02T13:43:17.405" v="4215" actId="20577"/>
        <pc:sldMkLst>
          <pc:docMk/>
          <pc:sldMk cId="0" sldId="452"/>
        </pc:sldMkLst>
        <pc:spChg chg="mod">
          <ac:chgData name="智云 DAN" userId="d285233dde2d7ead" providerId="LiveId" clId="{A79F46FC-4BD2-4133-9321-B5AA9BFB91F6}" dt="2022-10-02T01:58:38.310" v="3415" actId="20577"/>
          <ac:spMkLst>
            <pc:docMk/>
            <pc:sldMk cId="0" sldId="452"/>
            <ac:spMk id="33" creationId="{00000000-0000-0000-0000-000000000000}"/>
          </ac:spMkLst>
        </pc:spChg>
        <pc:spChg chg="mod">
          <ac:chgData name="智云 DAN" userId="d285233dde2d7ead" providerId="LiveId" clId="{A79F46FC-4BD2-4133-9321-B5AA9BFB91F6}" dt="2022-09-30T12:55:19.859" v="65" actId="14100"/>
          <ac:spMkLst>
            <pc:docMk/>
            <pc:sldMk cId="0" sldId="452"/>
            <ac:spMk id="56" creationId="{00000000-0000-0000-0000-000000000000}"/>
          </ac:spMkLst>
        </pc:spChg>
        <pc:spChg chg="mod">
          <ac:chgData name="智云 DAN" userId="d285233dde2d7ead" providerId="LiveId" clId="{A79F46FC-4BD2-4133-9321-B5AA9BFB91F6}" dt="2022-09-30T12:54:19.426" v="12" actId="20577"/>
          <ac:spMkLst>
            <pc:docMk/>
            <pc:sldMk cId="0" sldId="452"/>
            <ac:spMk id="59" creationId="{00000000-0000-0000-0000-000000000000}"/>
          </ac:spMkLst>
        </pc:spChg>
        <pc:spChg chg="mod">
          <ac:chgData name="智云 DAN" userId="d285233dde2d7ead" providerId="LiveId" clId="{A79F46FC-4BD2-4133-9321-B5AA9BFB91F6}" dt="2022-09-30T12:56:29.010" v="66"/>
          <ac:spMkLst>
            <pc:docMk/>
            <pc:sldMk cId="0" sldId="452"/>
            <ac:spMk id="60" creationId="{00000000-0000-0000-0000-000000000000}"/>
          </ac:spMkLst>
        </pc:spChg>
        <pc:spChg chg="mod">
          <ac:chgData name="智云 DAN" userId="d285233dde2d7ead" providerId="LiveId" clId="{A79F46FC-4BD2-4133-9321-B5AA9BFB91F6}" dt="2022-09-30T12:54:54.339" v="45" actId="20577"/>
          <ac:spMkLst>
            <pc:docMk/>
            <pc:sldMk cId="0" sldId="452"/>
            <ac:spMk id="62" creationId="{00000000-0000-0000-0000-000000000000}"/>
          </ac:spMkLst>
        </pc:spChg>
        <pc:spChg chg="mod">
          <ac:chgData name="智云 DAN" userId="d285233dde2d7ead" providerId="LiveId" clId="{A79F46FC-4BD2-4133-9321-B5AA9BFB91F6}" dt="2022-09-30T13:27:31.147" v="868"/>
          <ac:spMkLst>
            <pc:docMk/>
            <pc:sldMk cId="0" sldId="452"/>
            <ac:spMk id="63" creationId="{00000000-0000-0000-0000-000000000000}"/>
          </ac:spMkLst>
        </pc:spChg>
        <pc:spChg chg="mod">
          <ac:chgData name="智云 DAN" userId="d285233dde2d7ead" providerId="LiveId" clId="{A79F46FC-4BD2-4133-9321-B5AA9BFB91F6}" dt="2022-09-30T14:11:05.835" v="1433" actId="207"/>
          <ac:spMkLst>
            <pc:docMk/>
            <pc:sldMk cId="0" sldId="452"/>
            <ac:spMk id="65" creationId="{00000000-0000-0000-0000-000000000000}"/>
          </ac:spMkLst>
        </pc:spChg>
        <pc:spChg chg="mod">
          <ac:chgData name="智云 DAN" userId="d285233dde2d7ead" providerId="LiveId" clId="{A79F46FC-4BD2-4133-9321-B5AA9BFB91F6}" dt="2022-09-30T14:08:41.643" v="1403"/>
          <ac:spMkLst>
            <pc:docMk/>
            <pc:sldMk cId="0" sldId="452"/>
            <ac:spMk id="66" creationId="{00000000-0000-0000-0000-000000000000}"/>
          </ac:spMkLst>
        </pc:spChg>
        <pc:spChg chg="mod">
          <ac:chgData name="智云 DAN" userId="d285233dde2d7ead" providerId="LiveId" clId="{A79F46FC-4BD2-4133-9321-B5AA9BFB91F6}" dt="2022-09-30T14:11:15.043" v="1434" actId="207"/>
          <ac:spMkLst>
            <pc:docMk/>
            <pc:sldMk cId="0" sldId="452"/>
            <ac:spMk id="68" creationId="{00000000-0000-0000-0000-000000000000}"/>
          </ac:spMkLst>
        </pc:spChg>
        <pc:spChg chg="mod">
          <ac:chgData name="智云 DAN" userId="d285233dde2d7ead" providerId="LiveId" clId="{A79F46FC-4BD2-4133-9321-B5AA9BFB91F6}" dt="2022-09-30T12:57:44.394" v="69"/>
          <ac:spMkLst>
            <pc:docMk/>
            <pc:sldMk cId="0" sldId="452"/>
            <ac:spMk id="69" creationId="{00000000-0000-0000-0000-000000000000}"/>
          </ac:spMkLst>
        </pc:spChg>
        <pc:spChg chg="mod">
          <ac:chgData name="智云 DAN" userId="d285233dde2d7ead" providerId="LiveId" clId="{A79F46FC-4BD2-4133-9321-B5AA9BFB91F6}" dt="2022-09-30T14:14:21.311" v="1453" actId="207"/>
          <ac:spMkLst>
            <pc:docMk/>
            <pc:sldMk cId="0" sldId="452"/>
            <ac:spMk id="74" creationId="{00000000-0000-0000-0000-000000000000}"/>
          </ac:spMkLst>
        </pc:spChg>
        <pc:picChg chg="mod">
          <ac:chgData name="智云 DAN" userId="d285233dde2d7ead" providerId="LiveId" clId="{A79F46FC-4BD2-4133-9321-B5AA9BFB91F6}" dt="2022-09-30T12:53:56.388" v="0" actId="14826"/>
          <ac:picMkLst>
            <pc:docMk/>
            <pc:sldMk cId="0" sldId="452"/>
            <ac:picMk id="4" creationId="{00000000-0000-0000-0000-000000000000}"/>
          </ac:picMkLst>
        </pc:picChg>
        <pc:picChg chg="add mod ord">
          <ac:chgData name="智云 DAN" userId="d285233dde2d7ead" providerId="LiveId" clId="{A79F46FC-4BD2-4133-9321-B5AA9BFB91F6}" dt="2022-10-02T04:08:49.104" v="3832" actId="1076"/>
          <ac:picMkLst>
            <pc:docMk/>
            <pc:sldMk cId="0" sldId="452"/>
            <ac:picMk id="5" creationId="{0AEAC923-E345-EE9C-A08E-7D23535E71C4}"/>
          </ac:picMkLst>
        </pc:picChg>
      </pc:sldChg>
      <pc:sldChg chg="addSp delSp modSp mod modNotesTx">
        <pc:chgData name="智云 DAN" userId="d285233dde2d7ead" providerId="LiveId" clId="{A79F46FC-4BD2-4133-9321-B5AA9BFB91F6}" dt="2022-10-02T13:55:20.228" v="5054"/>
        <pc:sldMkLst>
          <pc:docMk/>
          <pc:sldMk cId="0" sldId="453"/>
        </pc:sldMkLst>
        <pc:spChg chg="mod">
          <ac:chgData name="智云 DAN" userId="d285233dde2d7ead" providerId="LiveId" clId="{A79F46FC-4BD2-4133-9321-B5AA9BFB91F6}" dt="2022-10-02T01:59:59.248" v="3457" actId="20577"/>
          <ac:spMkLst>
            <pc:docMk/>
            <pc:sldMk cId="0" sldId="453"/>
            <ac:spMk id="9" creationId="{00000000-0000-0000-0000-000000000000}"/>
          </ac:spMkLst>
        </pc:spChg>
        <pc:spChg chg="mod">
          <ac:chgData name="智云 DAN" userId="d285233dde2d7ead" providerId="LiveId" clId="{A79F46FC-4BD2-4133-9321-B5AA9BFB91F6}" dt="2022-09-30T14:27:44.786" v="1730" actId="14826"/>
          <ac:spMkLst>
            <pc:docMk/>
            <pc:sldMk cId="0" sldId="453"/>
            <ac:spMk id="12" creationId="{00000000-0000-0000-0000-000000000000}"/>
          </ac:spMkLst>
        </pc:spChg>
        <pc:spChg chg="mod">
          <ac:chgData name="智云 DAN" userId="d285233dde2d7ead" providerId="LiveId" clId="{A79F46FC-4BD2-4133-9321-B5AA9BFB91F6}" dt="2022-09-30T14:27:44.786" v="1730" actId="14826"/>
          <ac:spMkLst>
            <pc:docMk/>
            <pc:sldMk cId="0" sldId="453"/>
            <ac:spMk id="13" creationId="{00000000-0000-0000-0000-000000000000}"/>
          </ac:spMkLst>
        </pc:spChg>
        <pc:spChg chg="mod">
          <ac:chgData name="智云 DAN" userId="d285233dde2d7ead" providerId="LiveId" clId="{A79F46FC-4BD2-4133-9321-B5AA9BFB91F6}" dt="2022-09-30T14:27:44.786" v="1730" actId="14826"/>
          <ac:spMkLst>
            <pc:docMk/>
            <pc:sldMk cId="0" sldId="453"/>
            <ac:spMk id="14" creationId="{00000000-0000-0000-0000-000000000000}"/>
          </ac:spMkLst>
        </pc:spChg>
        <pc:spChg chg="mod">
          <ac:chgData name="智云 DAN" userId="d285233dde2d7ead" providerId="LiveId" clId="{A79F46FC-4BD2-4133-9321-B5AA9BFB91F6}" dt="2022-09-30T14:27:44.786" v="1730" actId="14826"/>
          <ac:spMkLst>
            <pc:docMk/>
            <pc:sldMk cId="0" sldId="453"/>
            <ac:spMk id="15" creationId="{00000000-0000-0000-0000-000000000000}"/>
          </ac:spMkLst>
        </pc:spChg>
        <pc:spChg chg="mod">
          <ac:chgData name="智云 DAN" userId="d285233dde2d7ead" providerId="LiveId" clId="{A79F46FC-4BD2-4133-9321-B5AA9BFB91F6}" dt="2022-09-30T14:27:44.786" v="1730" actId="14826"/>
          <ac:spMkLst>
            <pc:docMk/>
            <pc:sldMk cId="0" sldId="453"/>
            <ac:spMk id="16" creationId="{00000000-0000-0000-0000-000000000000}"/>
          </ac:spMkLst>
        </pc:spChg>
        <pc:spChg chg="del mod">
          <ac:chgData name="智云 DAN" userId="d285233dde2d7ead" providerId="LiveId" clId="{A79F46FC-4BD2-4133-9321-B5AA9BFB91F6}" dt="2022-09-30T14:26:52.859" v="1676" actId="478"/>
          <ac:spMkLst>
            <pc:docMk/>
            <pc:sldMk cId="0" sldId="453"/>
            <ac:spMk id="17" creationId="{00000000-0000-0000-0000-000000000000}"/>
          </ac:spMkLst>
        </pc:spChg>
        <pc:spChg chg="mod">
          <ac:chgData name="智云 DAN" userId="d285233dde2d7ead" providerId="LiveId" clId="{A79F46FC-4BD2-4133-9321-B5AA9BFB91F6}" dt="2022-09-30T14:27:44.786" v="1730" actId="14826"/>
          <ac:spMkLst>
            <pc:docMk/>
            <pc:sldMk cId="0" sldId="453"/>
            <ac:spMk id="18" creationId="{00000000-0000-0000-0000-000000000000}"/>
          </ac:spMkLst>
        </pc:spChg>
        <pc:spChg chg="mod">
          <ac:chgData name="智云 DAN" userId="d285233dde2d7ead" providerId="LiveId" clId="{A79F46FC-4BD2-4133-9321-B5AA9BFB91F6}" dt="2022-09-30T14:22:34.971" v="1596" actId="14826"/>
          <ac:spMkLst>
            <pc:docMk/>
            <pc:sldMk cId="0" sldId="453"/>
            <ac:spMk id="21" creationId="{00000000-0000-0000-0000-000000000000}"/>
          </ac:spMkLst>
        </pc:spChg>
        <pc:spChg chg="mod">
          <ac:chgData name="智云 DAN" userId="d285233dde2d7ead" providerId="LiveId" clId="{A79F46FC-4BD2-4133-9321-B5AA9BFB91F6}" dt="2022-09-30T14:22:34.971" v="1596" actId="14826"/>
          <ac:spMkLst>
            <pc:docMk/>
            <pc:sldMk cId="0" sldId="453"/>
            <ac:spMk id="22" creationId="{00000000-0000-0000-0000-000000000000}"/>
          </ac:spMkLst>
        </pc:spChg>
        <pc:spChg chg="mod">
          <ac:chgData name="智云 DAN" userId="d285233dde2d7ead" providerId="LiveId" clId="{A79F46FC-4BD2-4133-9321-B5AA9BFB91F6}" dt="2022-09-30T14:22:34.971" v="1596" actId="14826"/>
          <ac:spMkLst>
            <pc:docMk/>
            <pc:sldMk cId="0" sldId="453"/>
            <ac:spMk id="23" creationId="{00000000-0000-0000-0000-000000000000}"/>
          </ac:spMkLst>
        </pc:spChg>
        <pc:spChg chg="mod">
          <ac:chgData name="智云 DAN" userId="d285233dde2d7ead" providerId="LiveId" clId="{A79F46FC-4BD2-4133-9321-B5AA9BFB91F6}" dt="2022-09-30T14:22:34.971" v="1596" actId="14826"/>
          <ac:spMkLst>
            <pc:docMk/>
            <pc:sldMk cId="0" sldId="453"/>
            <ac:spMk id="24" creationId="{00000000-0000-0000-0000-000000000000}"/>
          </ac:spMkLst>
        </pc:spChg>
        <pc:spChg chg="del">
          <ac:chgData name="智云 DAN" userId="d285233dde2d7ead" providerId="LiveId" clId="{A79F46FC-4BD2-4133-9321-B5AA9BFB91F6}" dt="2022-09-30T14:21:48.555" v="1523" actId="478"/>
          <ac:spMkLst>
            <pc:docMk/>
            <pc:sldMk cId="0" sldId="453"/>
            <ac:spMk id="25" creationId="{00000000-0000-0000-0000-000000000000}"/>
          </ac:spMkLst>
        </pc:spChg>
        <pc:spChg chg="mod">
          <ac:chgData name="智云 DAN" userId="d285233dde2d7ead" providerId="LiveId" clId="{A79F46FC-4BD2-4133-9321-B5AA9BFB91F6}" dt="2022-09-30T14:22:34.971" v="1596" actId="14826"/>
          <ac:spMkLst>
            <pc:docMk/>
            <pc:sldMk cId="0" sldId="453"/>
            <ac:spMk id="26" creationId="{00000000-0000-0000-0000-000000000000}"/>
          </ac:spMkLst>
        </pc:spChg>
        <pc:spChg chg="mod">
          <ac:chgData name="智云 DAN" userId="d285233dde2d7ead" providerId="LiveId" clId="{A79F46FC-4BD2-4133-9321-B5AA9BFB91F6}" dt="2022-09-30T14:22:34.971" v="1596" actId="14826"/>
          <ac:spMkLst>
            <pc:docMk/>
            <pc:sldMk cId="0" sldId="453"/>
            <ac:spMk id="27" creationId="{00000000-0000-0000-0000-000000000000}"/>
          </ac:spMkLst>
        </pc:spChg>
        <pc:spChg chg="mod">
          <ac:chgData name="智云 DAN" userId="d285233dde2d7ead" providerId="LiveId" clId="{A79F46FC-4BD2-4133-9321-B5AA9BFB91F6}" dt="2022-09-30T14:25:18.652" v="1669" actId="14826"/>
          <ac:spMkLst>
            <pc:docMk/>
            <pc:sldMk cId="0" sldId="453"/>
            <ac:spMk id="30" creationId="{00000000-0000-0000-0000-000000000000}"/>
          </ac:spMkLst>
        </pc:spChg>
        <pc:spChg chg="mod">
          <ac:chgData name="智云 DAN" userId="d285233dde2d7ead" providerId="LiveId" clId="{A79F46FC-4BD2-4133-9321-B5AA9BFB91F6}" dt="2022-09-30T14:25:18.652" v="1669" actId="14826"/>
          <ac:spMkLst>
            <pc:docMk/>
            <pc:sldMk cId="0" sldId="453"/>
            <ac:spMk id="31" creationId="{00000000-0000-0000-0000-000000000000}"/>
          </ac:spMkLst>
        </pc:spChg>
        <pc:spChg chg="mod">
          <ac:chgData name="智云 DAN" userId="d285233dde2d7ead" providerId="LiveId" clId="{A79F46FC-4BD2-4133-9321-B5AA9BFB91F6}" dt="2022-09-30T14:25:18.652" v="1669" actId="14826"/>
          <ac:spMkLst>
            <pc:docMk/>
            <pc:sldMk cId="0" sldId="453"/>
            <ac:spMk id="32" creationId="{00000000-0000-0000-0000-000000000000}"/>
          </ac:spMkLst>
        </pc:spChg>
        <pc:spChg chg="mod">
          <ac:chgData name="智云 DAN" userId="d285233dde2d7ead" providerId="LiveId" clId="{A79F46FC-4BD2-4133-9321-B5AA9BFB91F6}" dt="2022-10-01T01:31:57.994" v="2394" actId="207"/>
          <ac:spMkLst>
            <pc:docMk/>
            <pc:sldMk cId="0" sldId="453"/>
            <ac:spMk id="33" creationId="{00000000-0000-0000-0000-000000000000}"/>
          </ac:spMkLst>
        </pc:spChg>
        <pc:spChg chg="mod">
          <ac:chgData name="智云 DAN" userId="d285233dde2d7ead" providerId="LiveId" clId="{A79F46FC-4BD2-4133-9321-B5AA9BFB91F6}" dt="2022-09-30T14:25:18.652" v="1669" actId="14826"/>
          <ac:spMkLst>
            <pc:docMk/>
            <pc:sldMk cId="0" sldId="453"/>
            <ac:spMk id="34" creationId="{00000000-0000-0000-0000-000000000000}"/>
          </ac:spMkLst>
        </pc:spChg>
        <pc:spChg chg="del">
          <ac:chgData name="智云 DAN" userId="d285233dde2d7ead" providerId="LiveId" clId="{A79F46FC-4BD2-4133-9321-B5AA9BFB91F6}" dt="2022-09-30T14:24:37.034" v="1612" actId="478"/>
          <ac:spMkLst>
            <pc:docMk/>
            <pc:sldMk cId="0" sldId="453"/>
            <ac:spMk id="35" creationId="{00000000-0000-0000-0000-000000000000}"/>
          </ac:spMkLst>
        </pc:spChg>
        <pc:spChg chg="mod">
          <ac:chgData name="智云 DAN" userId="d285233dde2d7ead" providerId="LiveId" clId="{A79F46FC-4BD2-4133-9321-B5AA9BFB91F6}" dt="2022-09-30T14:25:18.652" v="1669" actId="14826"/>
          <ac:spMkLst>
            <pc:docMk/>
            <pc:sldMk cId="0" sldId="453"/>
            <ac:spMk id="36" creationId="{00000000-0000-0000-0000-000000000000}"/>
          </ac:spMkLst>
        </pc:spChg>
        <pc:spChg chg="mod">
          <ac:chgData name="智云 DAN" userId="d285233dde2d7ead" providerId="LiveId" clId="{A79F46FC-4BD2-4133-9321-B5AA9BFB91F6}" dt="2022-09-30T14:19:35.087" v="1503" actId="207"/>
          <ac:spMkLst>
            <pc:docMk/>
            <pc:sldMk cId="0" sldId="453"/>
            <ac:spMk id="53" creationId="{00000000-0000-0000-0000-000000000000}"/>
          </ac:spMkLst>
        </pc:spChg>
        <pc:spChg chg="mod">
          <ac:chgData name="智云 DAN" userId="d285233dde2d7ead" providerId="LiveId" clId="{A79F46FC-4BD2-4133-9321-B5AA9BFB91F6}" dt="2022-09-30T14:20:17.866" v="1508" actId="108"/>
          <ac:spMkLst>
            <pc:docMk/>
            <pc:sldMk cId="0" sldId="453"/>
            <ac:spMk id="54" creationId="{00000000-0000-0000-0000-000000000000}"/>
          </ac:spMkLst>
        </pc:spChg>
        <pc:grpChg chg="mod">
          <ac:chgData name="智云 DAN" userId="d285233dde2d7ead" providerId="LiveId" clId="{A79F46FC-4BD2-4133-9321-B5AA9BFB91F6}" dt="2022-09-30T14:25:18.652" v="1669" actId="14826"/>
          <ac:grpSpMkLst>
            <pc:docMk/>
            <pc:sldMk cId="0" sldId="453"/>
            <ac:grpSpMk id="47" creationId="{00000000-0000-0000-0000-000000000000}"/>
          </ac:grpSpMkLst>
        </pc:grpChg>
        <pc:grpChg chg="mod">
          <ac:chgData name="智云 DAN" userId="d285233dde2d7ead" providerId="LiveId" clId="{A79F46FC-4BD2-4133-9321-B5AA9BFB91F6}" dt="2022-09-30T14:22:34.971" v="1596" actId="14826"/>
          <ac:grpSpMkLst>
            <pc:docMk/>
            <pc:sldMk cId="0" sldId="453"/>
            <ac:grpSpMk id="48" creationId="{00000000-0000-0000-0000-000000000000}"/>
          </ac:grpSpMkLst>
        </pc:grpChg>
        <pc:grpChg chg="mod">
          <ac:chgData name="智云 DAN" userId="d285233dde2d7ead" providerId="LiveId" clId="{A79F46FC-4BD2-4133-9321-B5AA9BFB91F6}" dt="2022-09-30T14:27:44.786" v="1730" actId="14826"/>
          <ac:grpSpMkLst>
            <pc:docMk/>
            <pc:sldMk cId="0" sldId="453"/>
            <ac:grpSpMk id="50" creationId="{00000000-0000-0000-0000-000000000000}"/>
          </ac:grpSpMkLst>
        </pc:grpChg>
        <pc:picChg chg="add mod ord">
          <ac:chgData name="智云 DAN" userId="d285233dde2d7ead" providerId="LiveId" clId="{A79F46FC-4BD2-4133-9321-B5AA9BFB91F6}" dt="2022-10-02T04:10:49.809" v="3983" actId="167"/>
          <ac:picMkLst>
            <pc:docMk/>
            <pc:sldMk cId="0" sldId="453"/>
            <ac:picMk id="2" creationId="{DB8532CB-C85B-7E2A-6AFB-D889F9888D1B}"/>
          </ac:picMkLst>
        </pc:picChg>
        <pc:picChg chg="mod modCrop">
          <ac:chgData name="智云 DAN" userId="d285233dde2d7ead" providerId="LiveId" clId="{A79F46FC-4BD2-4133-9321-B5AA9BFB91F6}" dt="2022-09-30T14:23:19.520" v="1601" actId="14100"/>
          <ac:picMkLst>
            <pc:docMk/>
            <pc:sldMk cId="0" sldId="453"/>
            <ac:picMk id="39" creationId="{00000000-0000-0000-0000-000000000000}"/>
          </ac:picMkLst>
        </pc:picChg>
        <pc:picChg chg="mod modCrop">
          <ac:chgData name="智云 DAN" userId="d285233dde2d7ead" providerId="LiveId" clId="{A79F46FC-4BD2-4133-9321-B5AA9BFB91F6}" dt="2022-09-30T14:25:49.602" v="1673" actId="14100"/>
          <ac:picMkLst>
            <pc:docMk/>
            <pc:sldMk cId="0" sldId="453"/>
            <ac:picMk id="43" creationId="{00000000-0000-0000-0000-000000000000}"/>
          </ac:picMkLst>
        </pc:picChg>
        <pc:picChg chg="mod">
          <ac:chgData name="智云 DAN" userId="d285233dde2d7ead" providerId="LiveId" clId="{A79F46FC-4BD2-4133-9321-B5AA9BFB91F6}" dt="2022-09-30T14:28:17.615" v="1733" actId="14100"/>
          <ac:picMkLst>
            <pc:docMk/>
            <pc:sldMk cId="0" sldId="453"/>
            <ac:picMk id="46" creationId="{00000000-0000-0000-0000-000000000000}"/>
          </ac:picMkLst>
        </pc:picChg>
      </pc:sldChg>
      <pc:sldChg chg="addSp delSp modSp mod modTransition addAnim delAnim modNotesTx">
        <pc:chgData name="智云 DAN" userId="d285233dde2d7ead" providerId="LiveId" clId="{A79F46FC-4BD2-4133-9321-B5AA9BFB91F6}" dt="2022-10-02T13:43:32.500" v="4249" actId="20577"/>
        <pc:sldMkLst>
          <pc:docMk/>
          <pc:sldMk cId="0" sldId="457"/>
        </pc:sldMkLst>
        <pc:spChg chg="mod topLvl">
          <ac:chgData name="智云 DAN" userId="d285233dde2d7ead" providerId="LiveId" clId="{A79F46FC-4BD2-4133-9321-B5AA9BFB91F6}" dt="2022-09-30T14:11:38.480" v="1435" actId="165"/>
          <ac:spMkLst>
            <pc:docMk/>
            <pc:sldMk cId="0" sldId="457"/>
            <ac:spMk id="22" creationId="{00000000-0000-0000-0000-000000000000}"/>
          </ac:spMkLst>
        </pc:spChg>
        <pc:spChg chg="mod topLvl">
          <ac:chgData name="智云 DAN" userId="d285233dde2d7ead" providerId="LiveId" clId="{A79F46FC-4BD2-4133-9321-B5AA9BFB91F6}" dt="2022-09-30T14:11:38.480" v="1435" actId="165"/>
          <ac:spMkLst>
            <pc:docMk/>
            <pc:sldMk cId="0" sldId="457"/>
            <ac:spMk id="32" creationId="{00000000-0000-0000-0000-000000000000}"/>
          </ac:spMkLst>
        </pc:spChg>
        <pc:spChg chg="mod topLvl">
          <ac:chgData name="智云 DAN" userId="d285233dde2d7ead" providerId="LiveId" clId="{A79F46FC-4BD2-4133-9321-B5AA9BFB91F6}" dt="2022-09-30T14:14:30.602" v="1455" actId="207"/>
          <ac:spMkLst>
            <pc:docMk/>
            <pc:sldMk cId="0" sldId="457"/>
            <ac:spMk id="38" creationId="{00000000-0000-0000-0000-000000000000}"/>
          </ac:spMkLst>
        </pc:spChg>
        <pc:spChg chg="mod">
          <ac:chgData name="智云 DAN" userId="d285233dde2d7ead" providerId="LiveId" clId="{A79F46FC-4BD2-4133-9321-B5AA9BFB91F6}" dt="2022-10-02T01:58:50.669" v="3421" actId="20577"/>
          <ac:spMkLst>
            <pc:docMk/>
            <pc:sldMk cId="0" sldId="457"/>
            <ac:spMk id="59" creationId="{00000000-0000-0000-0000-000000000000}"/>
          </ac:spMkLst>
        </pc:spChg>
        <pc:grpChg chg="add del">
          <ac:chgData name="智云 DAN" userId="d285233dde2d7ead" providerId="LiveId" clId="{A79F46FC-4BD2-4133-9321-B5AA9BFB91F6}" dt="2022-09-30T14:11:54.332" v="1436" actId="165"/>
          <ac:grpSpMkLst>
            <pc:docMk/>
            <pc:sldMk cId="0" sldId="457"/>
            <ac:grpSpMk id="2" creationId="{00000000-0000-0000-0000-000000000000}"/>
          </ac:grpSpMkLst>
        </pc:grpChg>
        <pc:grpChg chg="mod">
          <ac:chgData name="智云 DAN" userId="d285233dde2d7ead" providerId="LiveId" clId="{A79F46FC-4BD2-4133-9321-B5AA9BFB91F6}" dt="2022-10-02T04:07:03.843" v="3765" actId="1076"/>
          <ac:grpSpMkLst>
            <pc:docMk/>
            <pc:sldMk cId="0" sldId="457"/>
            <ac:grpSpMk id="3" creationId="{00000000-0000-0000-0000-000000000000}"/>
          </ac:grpSpMkLst>
        </pc:grpChg>
        <pc:picChg chg="add del mod">
          <ac:chgData name="智云 DAN" userId="d285233dde2d7ead" providerId="LiveId" clId="{A79F46FC-4BD2-4133-9321-B5AA9BFB91F6}" dt="2022-10-02T04:03:24.171" v="3739" actId="478"/>
          <ac:picMkLst>
            <pc:docMk/>
            <pc:sldMk cId="0" sldId="457"/>
            <ac:picMk id="6" creationId="{9EDEB1FE-9A4C-5585-69DC-38F1AC69E3F9}"/>
          </ac:picMkLst>
        </pc:picChg>
        <pc:picChg chg="add del mod">
          <ac:chgData name="智云 DAN" userId="d285233dde2d7ead" providerId="LiveId" clId="{A79F46FC-4BD2-4133-9321-B5AA9BFB91F6}" dt="2022-10-02T04:03:52.346" v="3745" actId="478"/>
          <ac:picMkLst>
            <pc:docMk/>
            <pc:sldMk cId="0" sldId="457"/>
            <ac:picMk id="8" creationId="{16DF5269-819A-185A-A03C-1FF255FD6C5A}"/>
          </ac:picMkLst>
        </pc:picChg>
        <pc:picChg chg="add del mod">
          <ac:chgData name="智云 DAN" userId="d285233dde2d7ead" providerId="LiveId" clId="{A79F46FC-4BD2-4133-9321-B5AA9BFB91F6}" dt="2022-10-02T04:05:30.758" v="3754" actId="21"/>
          <ac:picMkLst>
            <pc:docMk/>
            <pc:sldMk cId="0" sldId="457"/>
            <ac:picMk id="11" creationId="{953C0EA0-9A95-7F9C-DB20-76FD48ABD778}"/>
          </ac:picMkLst>
        </pc:picChg>
        <pc:picChg chg="add mod ord">
          <ac:chgData name="智云 DAN" userId="d285233dde2d7ead" providerId="LiveId" clId="{A79F46FC-4BD2-4133-9321-B5AA9BFB91F6}" dt="2022-10-02T04:07:20.818" v="3825" actId="1035"/>
          <ac:picMkLst>
            <pc:docMk/>
            <pc:sldMk cId="0" sldId="457"/>
            <ac:picMk id="12" creationId="{0C1AC224-34D5-EDC4-6CC1-61553354A442}"/>
          </ac:picMkLst>
        </pc:picChg>
        <pc:picChg chg="mod">
          <ac:chgData name="智云 DAN" userId="d285233dde2d7ead" providerId="LiveId" clId="{A79F46FC-4BD2-4133-9321-B5AA9BFB91F6}" dt="2022-09-30T12:59:44.216" v="95" actId="14826"/>
          <ac:picMkLst>
            <pc:docMk/>
            <pc:sldMk cId="0" sldId="457"/>
            <ac:picMk id="66" creationId="{00000000-0000-0000-0000-000000000000}"/>
          </ac:picMkLst>
        </pc:picChg>
      </pc:sldChg>
      <pc:sldChg chg="addSp delSp modSp mod modTransition delAnim modNotesTx">
        <pc:chgData name="智云 DAN" userId="d285233dde2d7ead" providerId="LiveId" clId="{A79F46FC-4BD2-4133-9321-B5AA9BFB91F6}" dt="2022-10-02T13:48:10.075" v="4536" actId="20577"/>
        <pc:sldMkLst>
          <pc:docMk/>
          <pc:sldMk cId="0" sldId="458"/>
        </pc:sldMkLst>
        <pc:spChg chg="mod">
          <ac:chgData name="智云 DAN" userId="d285233dde2d7ead" providerId="LiveId" clId="{A79F46FC-4BD2-4133-9321-B5AA9BFB91F6}" dt="2022-09-30T14:29:08.947" v="1740" actId="207"/>
          <ac:spMkLst>
            <pc:docMk/>
            <pc:sldMk cId="0" sldId="458"/>
            <ac:spMk id="10" creationId="{00000000-0000-0000-0000-000000000000}"/>
          </ac:spMkLst>
        </pc:spChg>
        <pc:spChg chg="mod topLvl">
          <ac:chgData name="智云 DAN" userId="d285233dde2d7ead" providerId="LiveId" clId="{A79F46FC-4BD2-4133-9321-B5AA9BFB91F6}" dt="2022-09-30T14:12:10.263" v="1437" actId="165"/>
          <ac:spMkLst>
            <pc:docMk/>
            <pc:sldMk cId="0" sldId="458"/>
            <ac:spMk id="22" creationId="{00000000-0000-0000-0000-000000000000}"/>
          </ac:spMkLst>
        </pc:spChg>
        <pc:spChg chg="mod topLvl">
          <ac:chgData name="智云 DAN" userId="d285233dde2d7ead" providerId="LiveId" clId="{A79F46FC-4BD2-4133-9321-B5AA9BFB91F6}" dt="2022-09-30T14:12:10.263" v="1437" actId="165"/>
          <ac:spMkLst>
            <pc:docMk/>
            <pc:sldMk cId="0" sldId="458"/>
            <ac:spMk id="32" creationId="{00000000-0000-0000-0000-000000000000}"/>
          </ac:spMkLst>
        </pc:spChg>
        <pc:spChg chg="mod topLvl">
          <ac:chgData name="智云 DAN" userId="d285233dde2d7ead" providerId="LiveId" clId="{A79F46FC-4BD2-4133-9321-B5AA9BFB91F6}" dt="2022-09-30T14:13:42.946" v="1447" actId="207"/>
          <ac:spMkLst>
            <pc:docMk/>
            <pc:sldMk cId="0" sldId="458"/>
            <ac:spMk id="38" creationId="{00000000-0000-0000-0000-000000000000}"/>
          </ac:spMkLst>
        </pc:spChg>
        <pc:spChg chg="mod">
          <ac:chgData name="智云 DAN" userId="d285233dde2d7ead" providerId="LiveId" clId="{A79F46FC-4BD2-4133-9321-B5AA9BFB91F6}" dt="2022-10-02T01:59:31.009" v="3437" actId="20577"/>
          <ac:spMkLst>
            <pc:docMk/>
            <pc:sldMk cId="0" sldId="458"/>
            <ac:spMk id="59" creationId="{00000000-0000-0000-0000-000000000000}"/>
          </ac:spMkLst>
        </pc:spChg>
        <pc:grpChg chg="del">
          <ac:chgData name="智云 DAN" userId="d285233dde2d7ead" providerId="LiveId" clId="{A79F46FC-4BD2-4133-9321-B5AA9BFB91F6}" dt="2022-09-30T14:12:10.263" v="1437" actId="165"/>
          <ac:grpSpMkLst>
            <pc:docMk/>
            <pc:sldMk cId="0" sldId="458"/>
            <ac:grpSpMk id="2" creationId="{00000000-0000-0000-0000-000000000000}"/>
          </ac:grpSpMkLst>
        </pc:grpChg>
        <pc:picChg chg="add mod ord">
          <ac:chgData name="智云 DAN" userId="d285233dde2d7ead" providerId="LiveId" clId="{A79F46FC-4BD2-4133-9321-B5AA9BFB91F6}" dt="2022-10-02T04:08:18.927" v="3827" actId="167"/>
          <ac:picMkLst>
            <pc:docMk/>
            <pc:sldMk cId="0" sldId="458"/>
            <ac:picMk id="2" creationId="{526784E8-78D3-755A-13E4-D75E41C54267}"/>
          </ac:picMkLst>
        </pc:picChg>
        <pc:picChg chg="mod">
          <ac:chgData name="智云 DAN" userId="d285233dde2d7ead" providerId="LiveId" clId="{A79F46FC-4BD2-4133-9321-B5AA9BFB91F6}" dt="2022-09-30T13:26:38.994" v="863" actId="14826"/>
          <ac:picMkLst>
            <pc:docMk/>
            <pc:sldMk cId="0" sldId="458"/>
            <ac:picMk id="66" creationId="{00000000-0000-0000-0000-000000000000}"/>
          </ac:picMkLst>
        </pc:picChg>
      </pc:sldChg>
      <pc:sldChg chg="addSp delSp modSp mod delAnim modAnim modNotesTx">
        <pc:chgData name="智云 DAN" userId="d285233dde2d7ead" providerId="LiveId" clId="{A79F46FC-4BD2-4133-9321-B5AA9BFB91F6}" dt="2022-10-02T14:01:19.325" v="5288" actId="20577"/>
        <pc:sldMkLst>
          <pc:docMk/>
          <pc:sldMk cId="0" sldId="459"/>
        </pc:sldMkLst>
        <pc:spChg chg="add mod ord">
          <ac:chgData name="智云 DAN" userId="d285233dde2d7ead" providerId="LiveId" clId="{A79F46FC-4BD2-4133-9321-B5AA9BFB91F6}" dt="2022-10-01T00:38:10.033" v="2005" actId="167"/>
          <ac:spMkLst>
            <pc:docMk/>
            <pc:sldMk cId="0" sldId="459"/>
            <ac:spMk id="6" creationId="{87CF7CFB-BAE6-002A-0D9F-6C789D04C6BE}"/>
          </ac:spMkLst>
        </pc:spChg>
        <pc:spChg chg="mod">
          <ac:chgData name="智云 DAN" userId="d285233dde2d7ead" providerId="LiveId" clId="{A79F46FC-4BD2-4133-9321-B5AA9BFB91F6}" dt="2022-10-02T02:00:16.163" v="3467" actId="20577"/>
          <ac:spMkLst>
            <pc:docMk/>
            <pc:sldMk cId="0" sldId="459"/>
            <ac:spMk id="9" creationId="{00000000-0000-0000-0000-000000000000}"/>
          </ac:spMkLst>
        </pc:spChg>
        <pc:spChg chg="mod">
          <ac:chgData name="智云 DAN" userId="d285233dde2d7ead" providerId="LiveId" clId="{A79F46FC-4BD2-4133-9321-B5AA9BFB91F6}" dt="2022-09-30T14:39:36.838" v="1804" actId="207"/>
          <ac:spMkLst>
            <pc:docMk/>
            <pc:sldMk cId="0" sldId="459"/>
            <ac:spMk id="19" creationId="{00000000-0000-0000-0000-000000000000}"/>
          </ac:spMkLst>
        </pc:spChg>
        <pc:spChg chg="mod">
          <ac:chgData name="智云 DAN" userId="d285233dde2d7ead" providerId="LiveId" clId="{A79F46FC-4BD2-4133-9321-B5AA9BFB91F6}" dt="2022-09-30T14:39:33.264" v="1803" actId="207"/>
          <ac:spMkLst>
            <pc:docMk/>
            <pc:sldMk cId="0" sldId="459"/>
            <ac:spMk id="21" creationId="{00000000-0000-0000-0000-000000000000}"/>
          </ac:spMkLst>
        </pc:spChg>
        <pc:spChg chg="mod">
          <ac:chgData name="智云 DAN" userId="d285233dde2d7ead" providerId="LiveId" clId="{A79F46FC-4BD2-4133-9321-B5AA9BFB91F6}" dt="2022-10-01T01:48:06.028" v="2469" actId="108"/>
          <ac:spMkLst>
            <pc:docMk/>
            <pc:sldMk cId="0" sldId="459"/>
            <ac:spMk id="23" creationId="{00000000-0000-0000-0000-000000000000}"/>
          </ac:spMkLst>
        </pc:spChg>
        <pc:spChg chg="mod">
          <ac:chgData name="智云 DAN" userId="d285233dde2d7ead" providerId="LiveId" clId="{A79F46FC-4BD2-4133-9321-B5AA9BFB91F6}" dt="2022-10-01T01:47:48.013" v="2467" actId="14100"/>
          <ac:spMkLst>
            <pc:docMk/>
            <pc:sldMk cId="0" sldId="459"/>
            <ac:spMk id="24" creationId="{00000000-0000-0000-0000-000000000000}"/>
          </ac:spMkLst>
        </pc:spChg>
        <pc:spChg chg="mod">
          <ac:chgData name="智云 DAN" userId="d285233dde2d7ead" providerId="LiveId" clId="{A79F46FC-4BD2-4133-9321-B5AA9BFB91F6}" dt="2022-10-01T01:49:39.078" v="2480" actId="108"/>
          <ac:spMkLst>
            <pc:docMk/>
            <pc:sldMk cId="0" sldId="459"/>
            <ac:spMk id="26" creationId="{00000000-0000-0000-0000-000000000000}"/>
          </ac:spMkLst>
        </pc:spChg>
        <pc:spChg chg="mod">
          <ac:chgData name="智云 DAN" userId="d285233dde2d7ead" providerId="LiveId" clId="{A79F46FC-4BD2-4133-9321-B5AA9BFB91F6}" dt="2022-10-01T01:49:23.086" v="2478" actId="14100"/>
          <ac:spMkLst>
            <pc:docMk/>
            <pc:sldMk cId="0" sldId="459"/>
            <ac:spMk id="27" creationId="{00000000-0000-0000-0000-000000000000}"/>
          </ac:spMkLst>
        </pc:spChg>
        <pc:spChg chg="mod">
          <ac:chgData name="智云 DAN" userId="d285233dde2d7ead" providerId="LiveId" clId="{A79F46FC-4BD2-4133-9321-B5AA9BFB91F6}" dt="2022-10-01T01:49:00.633" v="2475" actId="108"/>
          <ac:spMkLst>
            <pc:docMk/>
            <pc:sldMk cId="0" sldId="459"/>
            <ac:spMk id="29" creationId="{00000000-0000-0000-0000-000000000000}"/>
          </ac:spMkLst>
        </pc:spChg>
        <pc:spChg chg="mod">
          <ac:chgData name="智云 DAN" userId="d285233dde2d7ead" providerId="LiveId" clId="{A79F46FC-4BD2-4133-9321-B5AA9BFB91F6}" dt="2022-10-01T01:48:40.332" v="2473" actId="14100"/>
          <ac:spMkLst>
            <pc:docMk/>
            <pc:sldMk cId="0" sldId="459"/>
            <ac:spMk id="30" creationId="{00000000-0000-0000-0000-000000000000}"/>
          </ac:spMkLst>
        </pc:spChg>
        <pc:spChg chg="mod">
          <ac:chgData name="智云 DAN" userId="d285233dde2d7ead" providerId="LiveId" clId="{A79F46FC-4BD2-4133-9321-B5AA9BFB91F6}" dt="2022-10-01T01:47:17.746" v="2464" actId="20577"/>
          <ac:spMkLst>
            <pc:docMk/>
            <pc:sldMk cId="0" sldId="459"/>
            <ac:spMk id="32" creationId="{00000000-0000-0000-0000-000000000000}"/>
          </ac:spMkLst>
        </pc:spChg>
        <pc:spChg chg="mod">
          <ac:chgData name="智云 DAN" userId="d285233dde2d7ead" providerId="LiveId" clId="{A79F46FC-4BD2-4133-9321-B5AA9BFB91F6}" dt="2022-10-01T01:46:25.847" v="2431" actId="14100"/>
          <ac:spMkLst>
            <pc:docMk/>
            <pc:sldMk cId="0" sldId="459"/>
            <ac:spMk id="33" creationId="{00000000-0000-0000-0000-000000000000}"/>
          </ac:spMkLst>
        </pc:spChg>
        <pc:spChg chg="mod">
          <ac:chgData name="智云 DAN" userId="d285233dde2d7ead" providerId="LiveId" clId="{A79F46FC-4BD2-4133-9321-B5AA9BFB91F6}" dt="2022-10-01T01:22:33.244" v="2320"/>
          <ac:spMkLst>
            <pc:docMk/>
            <pc:sldMk cId="0" sldId="459"/>
            <ac:spMk id="39" creationId="{00000000-0000-0000-0000-000000000000}"/>
          </ac:spMkLst>
        </pc:spChg>
        <pc:spChg chg="mod">
          <ac:chgData name="智云 DAN" userId="d285233dde2d7ead" providerId="LiveId" clId="{A79F46FC-4BD2-4133-9321-B5AA9BFB91F6}" dt="2022-10-01T01:31:09.799" v="2391" actId="20577"/>
          <ac:spMkLst>
            <pc:docMk/>
            <pc:sldMk cId="0" sldId="459"/>
            <ac:spMk id="40" creationId="{00000000-0000-0000-0000-000000000000}"/>
          </ac:spMkLst>
        </pc:spChg>
        <pc:picChg chg="add del mod modCrop">
          <ac:chgData name="智云 DAN" userId="d285233dde2d7ead" providerId="LiveId" clId="{A79F46FC-4BD2-4133-9321-B5AA9BFB91F6}" dt="2022-10-01T00:34:54.812" v="1985" actId="478"/>
          <ac:picMkLst>
            <pc:docMk/>
            <pc:sldMk cId="0" sldId="459"/>
            <ac:picMk id="2" creationId="{BE944B65-6F67-11CE-1F0D-67D2DA2B7899}"/>
          </ac:picMkLst>
        </pc:picChg>
        <pc:picChg chg="add mod modCrop">
          <ac:chgData name="智云 DAN" userId="d285233dde2d7ead" providerId="LiveId" clId="{A79F46FC-4BD2-4133-9321-B5AA9BFB91F6}" dt="2022-10-01T00:37:54.288" v="2003" actId="1076"/>
          <ac:picMkLst>
            <pc:docMk/>
            <pc:sldMk cId="0" sldId="459"/>
            <ac:picMk id="5" creationId="{303D37D1-9B93-65E7-AF22-1BE90CAD4898}"/>
          </ac:picMkLst>
        </pc:picChg>
        <pc:picChg chg="add del mod ord">
          <ac:chgData name="智云 DAN" userId="d285233dde2d7ead" providerId="LiveId" clId="{A79F46FC-4BD2-4133-9321-B5AA9BFB91F6}" dt="2022-10-01T00:49:02.373" v="2063" actId="478"/>
          <ac:picMkLst>
            <pc:docMk/>
            <pc:sldMk cId="0" sldId="459"/>
            <ac:picMk id="7" creationId="{BD700D34-E73E-253C-FF1C-DDE2F22A8429}"/>
          </ac:picMkLst>
        </pc:picChg>
        <pc:picChg chg="add mod ord">
          <ac:chgData name="智云 DAN" userId="d285233dde2d7ead" providerId="LiveId" clId="{A79F46FC-4BD2-4133-9321-B5AA9BFB91F6}" dt="2022-10-01T00:49:31.339" v="2068" actId="167"/>
          <ac:picMkLst>
            <pc:docMk/>
            <pc:sldMk cId="0" sldId="459"/>
            <ac:picMk id="8" creationId="{D9181946-136E-D284-40FA-4ACBA4190DDE}"/>
          </ac:picMkLst>
        </pc:picChg>
        <pc:picChg chg="del">
          <ac:chgData name="智云 DAN" userId="d285233dde2d7ead" providerId="LiveId" clId="{A79F46FC-4BD2-4133-9321-B5AA9BFB91F6}" dt="2022-09-30T14:36:27.320" v="1797" actId="478"/>
          <ac:picMkLst>
            <pc:docMk/>
            <pc:sldMk cId="0" sldId="459"/>
            <ac:picMk id="36" creationId="{00000000-0000-0000-0000-000000000000}"/>
          </ac:picMkLst>
        </pc:picChg>
      </pc:sldChg>
      <pc:sldChg chg="addSp modSp mod modTransition modNotesTx">
        <pc:chgData name="智云 DAN" userId="d285233dde2d7ead" providerId="LiveId" clId="{A79F46FC-4BD2-4133-9321-B5AA9BFB91F6}" dt="2022-10-02T13:53:18.975" v="4847" actId="20577"/>
        <pc:sldMkLst>
          <pc:docMk/>
          <pc:sldMk cId="0" sldId="460"/>
        </pc:sldMkLst>
        <pc:spChg chg="add mod">
          <ac:chgData name="智云 DAN" userId="d285233dde2d7ead" providerId="LiveId" clId="{A79F46FC-4BD2-4133-9321-B5AA9BFB91F6}" dt="2022-10-02T02:57:21.346" v="3593" actId="1076"/>
          <ac:spMkLst>
            <pc:docMk/>
            <pc:sldMk cId="0" sldId="460"/>
            <ac:spMk id="4" creationId="{08E42717-E31D-CF4C-9E70-33263DA59EE8}"/>
          </ac:spMkLst>
        </pc:spChg>
        <pc:spChg chg="mod">
          <ac:chgData name="智云 DAN" userId="d285233dde2d7ead" providerId="LiveId" clId="{A79F46FC-4BD2-4133-9321-B5AA9BFB91F6}" dt="2022-09-30T14:17:14.614" v="1482" actId="207"/>
          <ac:spMkLst>
            <pc:docMk/>
            <pc:sldMk cId="0" sldId="460"/>
            <ac:spMk id="5" creationId="{00000000-0000-0000-0000-000000000000}"/>
          </ac:spMkLst>
        </pc:spChg>
        <pc:spChg chg="mod">
          <ac:chgData name="智云 DAN" userId="d285233dde2d7ead" providerId="LiveId" clId="{A79F46FC-4BD2-4133-9321-B5AA9BFB91F6}" dt="2022-09-30T14:29:01.879" v="1739" actId="207"/>
          <ac:spMkLst>
            <pc:docMk/>
            <pc:sldMk cId="0" sldId="460"/>
            <ac:spMk id="10" creationId="{00000000-0000-0000-0000-000000000000}"/>
          </ac:spMkLst>
        </pc:spChg>
        <pc:spChg chg="mod">
          <ac:chgData name="智云 DAN" userId="d285233dde2d7ead" providerId="LiveId" clId="{A79F46FC-4BD2-4133-9321-B5AA9BFB91F6}" dt="2022-09-30T14:10:30.315" v="1430" actId="207"/>
          <ac:spMkLst>
            <pc:docMk/>
            <pc:sldMk cId="0" sldId="460"/>
            <ac:spMk id="22" creationId="{00000000-0000-0000-0000-000000000000}"/>
          </ac:spMkLst>
        </pc:spChg>
        <pc:spChg chg="mod">
          <ac:chgData name="智云 DAN" userId="d285233dde2d7ead" providerId="LiveId" clId="{A79F46FC-4BD2-4133-9321-B5AA9BFB91F6}" dt="2022-09-30T14:10:25.952" v="1429" actId="207"/>
          <ac:spMkLst>
            <pc:docMk/>
            <pc:sldMk cId="0" sldId="460"/>
            <ac:spMk id="32" creationId="{00000000-0000-0000-0000-000000000000}"/>
          </ac:spMkLst>
        </pc:spChg>
        <pc:spChg chg="mod">
          <ac:chgData name="智云 DAN" userId="d285233dde2d7ead" providerId="LiveId" clId="{A79F46FC-4BD2-4133-9321-B5AA9BFB91F6}" dt="2022-09-30T14:15:35.316" v="1463" actId="207"/>
          <ac:spMkLst>
            <pc:docMk/>
            <pc:sldMk cId="0" sldId="460"/>
            <ac:spMk id="38" creationId="{00000000-0000-0000-0000-000000000000}"/>
          </ac:spMkLst>
        </pc:spChg>
        <pc:spChg chg="mod">
          <ac:chgData name="智云 DAN" userId="d285233dde2d7ead" providerId="LiveId" clId="{A79F46FC-4BD2-4133-9321-B5AA9BFB91F6}" dt="2022-10-02T01:59:54.042" v="3453" actId="20577"/>
          <ac:spMkLst>
            <pc:docMk/>
            <pc:sldMk cId="0" sldId="460"/>
            <ac:spMk id="59" creationId="{00000000-0000-0000-0000-000000000000}"/>
          </ac:spMkLst>
        </pc:spChg>
        <pc:spChg chg="mod">
          <ac:chgData name="智云 DAN" userId="d285233dde2d7ead" providerId="LiveId" clId="{A79F46FC-4BD2-4133-9321-B5AA9BFB91F6}" dt="2022-09-30T14:17:18.147" v="1483" actId="207"/>
          <ac:spMkLst>
            <pc:docMk/>
            <pc:sldMk cId="0" sldId="460"/>
            <ac:spMk id="67" creationId="{00000000-0000-0000-0000-000000000000}"/>
          </ac:spMkLst>
        </pc:spChg>
        <pc:grpChg chg="mod">
          <ac:chgData name="智云 DAN" userId="d285233dde2d7ead" providerId="LiveId" clId="{A79F46FC-4BD2-4133-9321-B5AA9BFB91F6}" dt="2022-09-30T14:10:20.168" v="1428" actId="207"/>
          <ac:grpSpMkLst>
            <pc:docMk/>
            <pc:sldMk cId="0" sldId="460"/>
            <ac:grpSpMk id="2" creationId="{00000000-0000-0000-0000-000000000000}"/>
          </ac:grpSpMkLst>
        </pc:grpChg>
        <pc:picChg chg="add mod ord">
          <ac:chgData name="智云 DAN" userId="d285233dde2d7ead" providerId="LiveId" clId="{A79F46FC-4BD2-4133-9321-B5AA9BFB91F6}" dt="2022-10-02T04:08:24.495" v="3829" actId="167"/>
          <ac:picMkLst>
            <pc:docMk/>
            <pc:sldMk cId="0" sldId="460"/>
            <ac:picMk id="6" creationId="{6CCC80A7-E1E4-26F9-9A9C-CB1C40518A19}"/>
          </ac:picMkLst>
        </pc:picChg>
        <pc:picChg chg="mod">
          <ac:chgData name="智云 DAN" userId="d285233dde2d7ead" providerId="LiveId" clId="{A79F46FC-4BD2-4133-9321-B5AA9BFB91F6}" dt="2022-09-30T14:07:43.267" v="1402" actId="196"/>
          <ac:picMkLst>
            <pc:docMk/>
            <pc:sldMk cId="0" sldId="460"/>
            <ac:picMk id="66" creationId="{00000000-0000-0000-0000-000000000000}"/>
          </ac:picMkLst>
        </pc:picChg>
      </pc:sldChg>
      <pc:sldChg chg="addSp modSp mod modNotesTx">
        <pc:chgData name="智云 DAN" userId="d285233dde2d7ead" providerId="LiveId" clId="{A79F46FC-4BD2-4133-9321-B5AA9BFB91F6}" dt="2022-10-02T13:45:36.512" v="4336" actId="20577"/>
        <pc:sldMkLst>
          <pc:docMk/>
          <pc:sldMk cId="0" sldId="461"/>
        </pc:sldMkLst>
        <pc:spChg chg="mod">
          <ac:chgData name="智云 DAN" userId="d285233dde2d7ead" providerId="LiveId" clId="{A79F46FC-4BD2-4133-9321-B5AA9BFB91F6}" dt="2022-10-02T01:59:10.131" v="3427" actId="20577"/>
          <ac:spMkLst>
            <pc:docMk/>
            <pc:sldMk cId="0" sldId="461"/>
            <ac:spMk id="9" creationId="{00000000-0000-0000-0000-000000000000}"/>
          </ac:spMkLst>
        </pc:spChg>
        <pc:spChg chg="mod">
          <ac:chgData name="智云 DAN" userId="d285233dde2d7ead" providerId="LiveId" clId="{A79F46FC-4BD2-4133-9321-B5AA9BFB91F6}" dt="2022-09-30T13:03:09.441" v="199"/>
          <ac:spMkLst>
            <pc:docMk/>
            <pc:sldMk cId="0" sldId="461"/>
            <ac:spMk id="22" creationId="{00000000-0000-0000-0000-000000000000}"/>
          </ac:spMkLst>
        </pc:spChg>
        <pc:spChg chg="mod">
          <ac:chgData name="智云 DAN" userId="d285233dde2d7ead" providerId="LiveId" clId="{A79F46FC-4BD2-4133-9321-B5AA9BFB91F6}" dt="2022-09-30T13:10:16.548" v="344"/>
          <ac:spMkLst>
            <pc:docMk/>
            <pc:sldMk cId="0" sldId="461"/>
            <ac:spMk id="23" creationId="{00000000-0000-0000-0000-000000000000}"/>
          </ac:spMkLst>
        </pc:spChg>
        <pc:spChg chg="mod">
          <ac:chgData name="智云 DAN" userId="d285233dde2d7ead" providerId="LiveId" clId="{A79F46FC-4BD2-4133-9321-B5AA9BFB91F6}" dt="2022-09-30T13:03:06.562" v="198"/>
          <ac:spMkLst>
            <pc:docMk/>
            <pc:sldMk cId="0" sldId="461"/>
            <ac:spMk id="26" creationId="{00000000-0000-0000-0000-000000000000}"/>
          </ac:spMkLst>
        </pc:spChg>
        <pc:spChg chg="mod">
          <ac:chgData name="智云 DAN" userId="d285233dde2d7ead" providerId="LiveId" clId="{A79F46FC-4BD2-4133-9321-B5AA9BFB91F6}" dt="2022-09-30T13:10:12.578" v="343"/>
          <ac:spMkLst>
            <pc:docMk/>
            <pc:sldMk cId="0" sldId="461"/>
            <ac:spMk id="27" creationId="{00000000-0000-0000-0000-000000000000}"/>
          </ac:spMkLst>
        </pc:spChg>
        <pc:spChg chg="mod">
          <ac:chgData name="智云 DAN" userId="d285233dde2d7ead" providerId="LiveId" clId="{A79F46FC-4BD2-4133-9321-B5AA9BFB91F6}" dt="2022-09-30T13:03:01.372" v="197"/>
          <ac:spMkLst>
            <pc:docMk/>
            <pc:sldMk cId="0" sldId="461"/>
            <ac:spMk id="30" creationId="{00000000-0000-0000-0000-000000000000}"/>
          </ac:spMkLst>
        </pc:spChg>
        <pc:spChg chg="mod">
          <ac:chgData name="智云 DAN" userId="d285233dde2d7ead" providerId="LiveId" clId="{A79F46FC-4BD2-4133-9321-B5AA9BFB91F6}" dt="2022-09-30T13:10:07.610" v="342"/>
          <ac:spMkLst>
            <pc:docMk/>
            <pc:sldMk cId="0" sldId="461"/>
            <ac:spMk id="31" creationId="{00000000-0000-0000-0000-000000000000}"/>
          </ac:spMkLst>
        </pc:spChg>
        <pc:spChg chg="mod">
          <ac:chgData name="智云 DAN" userId="d285233dde2d7ead" providerId="LiveId" clId="{A79F46FC-4BD2-4133-9321-B5AA9BFB91F6}" dt="2022-09-30T13:02:58.739" v="196"/>
          <ac:spMkLst>
            <pc:docMk/>
            <pc:sldMk cId="0" sldId="461"/>
            <ac:spMk id="34" creationId="{00000000-0000-0000-0000-000000000000}"/>
          </ac:spMkLst>
        </pc:spChg>
        <pc:spChg chg="mod">
          <ac:chgData name="智云 DAN" userId="d285233dde2d7ead" providerId="LiveId" clId="{A79F46FC-4BD2-4133-9321-B5AA9BFB91F6}" dt="2022-09-30T13:10:03.251" v="341"/>
          <ac:spMkLst>
            <pc:docMk/>
            <pc:sldMk cId="0" sldId="461"/>
            <ac:spMk id="35" creationId="{00000000-0000-0000-0000-000000000000}"/>
          </ac:spMkLst>
        </pc:spChg>
        <pc:spChg chg="mod">
          <ac:chgData name="智云 DAN" userId="d285233dde2d7ead" providerId="LiveId" clId="{A79F46FC-4BD2-4133-9321-B5AA9BFB91F6}" dt="2022-09-30T13:02:55.310" v="195"/>
          <ac:spMkLst>
            <pc:docMk/>
            <pc:sldMk cId="0" sldId="461"/>
            <ac:spMk id="38" creationId="{00000000-0000-0000-0000-000000000000}"/>
          </ac:spMkLst>
        </pc:spChg>
        <pc:spChg chg="mod">
          <ac:chgData name="智云 DAN" userId="d285233dde2d7ead" providerId="LiveId" clId="{A79F46FC-4BD2-4133-9321-B5AA9BFB91F6}" dt="2022-09-30T13:09:57.908" v="340"/>
          <ac:spMkLst>
            <pc:docMk/>
            <pc:sldMk cId="0" sldId="461"/>
            <ac:spMk id="39" creationId="{00000000-0000-0000-0000-000000000000}"/>
          </ac:spMkLst>
        </pc:spChg>
        <pc:spChg chg="mod">
          <ac:chgData name="智云 DAN" userId="d285233dde2d7ead" providerId="LiveId" clId="{A79F46FC-4BD2-4133-9321-B5AA9BFB91F6}" dt="2022-09-30T14:14:52.787" v="1460" actId="207"/>
          <ac:spMkLst>
            <pc:docMk/>
            <pc:sldMk cId="0" sldId="461"/>
            <ac:spMk id="42" creationId="{00000000-0000-0000-0000-000000000000}"/>
          </ac:spMkLst>
        </pc:spChg>
        <pc:spChg chg="mod">
          <ac:chgData name="智云 DAN" userId="d285233dde2d7ead" providerId="LiveId" clId="{A79F46FC-4BD2-4133-9321-B5AA9BFB91F6}" dt="2022-10-02T13:44:28.402" v="4288" actId="20577"/>
          <ac:spMkLst>
            <pc:docMk/>
            <pc:sldMk cId="0" sldId="461"/>
            <ac:spMk id="43" creationId="{00000000-0000-0000-0000-000000000000}"/>
          </ac:spMkLst>
        </pc:spChg>
        <pc:spChg chg="mod">
          <ac:chgData name="智云 DAN" userId="d285233dde2d7ead" providerId="LiveId" clId="{A79F46FC-4BD2-4133-9321-B5AA9BFB91F6}" dt="2022-09-30T13:02:22.839" v="194" actId="1038"/>
          <ac:spMkLst>
            <pc:docMk/>
            <pc:sldMk cId="0" sldId="461"/>
            <ac:spMk id="45" creationId="{00000000-0000-0000-0000-000000000000}"/>
          </ac:spMkLst>
        </pc:spChg>
        <pc:spChg chg="mod">
          <ac:chgData name="智云 DAN" userId="d285233dde2d7ead" providerId="LiveId" clId="{A79F46FC-4BD2-4133-9321-B5AA9BFB91F6}" dt="2022-09-30T13:08:55.683" v="266" actId="20577"/>
          <ac:spMkLst>
            <pc:docMk/>
            <pc:sldMk cId="0" sldId="461"/>
            <ac:spMk id="47" creationId="{00000000-0000-0000-0000-000000000000}"/>
          </ac:spMkLst>
        </pc:spChg>
        <pc:spChg chg="mod">
          <ac:chgData name="智云 DAN" userId="d285233dde2d7ead" providerId="LiveId" clId="{A79F46FC-4BD2-4133-9321-B5AA9BFB91F6}" dt="2022-09-30T13:08:44.266" v="250"/>
          <ac:spMkLst>
            <pc:docMk/>
            <pc:sldMk cId="0" sldId="461"/>
            <ac:spMk id="49" creationId="{00000000-0000-0000-0000-000000000000}"/>
          </ac:spMkLst>
        </pc:spChg>
        <pc:spChg chg="mod">
          <ac:chgData name="智云 DAN" userId="d285233dde2d7ead" providerId="LiveId" clId="{A79F46FC-4BD2-4133-9321-B5AA9BFB91F6}" dt="2022-09-30T13:09:18.456" v="296" actId="20577"/>
          <ac:spMkLst>
            <pc:docMk/>
            <pc:sldMk cId="0" sldId="461"/>
            <ac:spMk id="51" creationId="{00000000-0000-0000-0000-000000000000}"/>
          </ac:spMkLst>
        </pc:spChg>
        <pc:spChg chg="mod">
          <ac:chgData name="智云 DAN" userId="d285233dde2d7ead" providerId="LiveId" clId="{A79F46FC-4BD2-4133-9321-B5AA9BFB91F6}" dt="2022-09-30T13:09:05.883" v="287" actId="20577"/>
          <ac:spMkLst>
            <pc:docMk/>
            <pc:sldMk cId="0" sldId="461"/>
            <ac:spMk id="53" creationId="{00000000-0000-0000-0000-000000000000}"/>
          </ac:spMkLst>
        </pc:spChg>
        <pc:spChg chg="mod">
          <ac:chgData name="智云 DAN" userId="d285233dde2d7ead" providerId="LiveId" clId="{A79F46FC-4BD2-4133-9321-B5AA9BFB91F6}" dt="2022-09-30T13:09:50.042" v="339" actId="1038"/>
          <ac:spMkLst>
            <pc:docMk/>
            <pc:sldMk cId="0" sldId="461"/>
            <ac:spMk id="55" creationId="{00000000-0000-0000-0000-000000000000}"/>
          </ac:spMkLst>
        </pc:spChg>
        <pc:spChg chg="mod">
          <ac:chgData name="智云 DAN" userId="d285233dde2d7ead" providerId="LiveId" clId="{A79F46FC-4BD2-4133-9321-B5AA9BFB91F6}" dt="2022-09-30T13:04:30.918" v="204" actId="14826"/>
          <ac:spMkLst>
            <pc:docMk/>
            <pc:sldMk cId="0" sldId="461"/>
            <ac:spMk id="57" creationId="{00000000-0000-0000-0000-000000000000}"/>
          </ac:spMkLst>
        </pc:spChg>
        <pc:spChg chg="mod">
          <ac:chgData name="智云 DAN" userId="d285233dde2d7ead" providerId="LiveId" clId="{A79F46FC-4BD2-4133-9321-B5AA9BFB91F6}" dt="2022-09-30T13:04:30.918" v="204" actId="14826"/>
          <ac:spMkLst>
            <pc:docMk/>
            <pc:sldMk cId="0" sldId="461"/>
            <ac:spMk id="58" creationId="{00000000-0000-0000-0000-000000000000}"/>
          </ac:spMkLst>
        </pc:spChg>
        <pc:spChg chg="mod">
          <ac:chgData name="智云 DAN" userId="d285233dde2d7ead" providerId="LiveId" clId="{A79F46FC-4BD2-4133-9321-B5AA9BFB91F6}" dt="2022-09-30T13:00:30.693" v="96"/>
          <ac:spMkLst>
            <pc:docMk/>
            <pc:sldMk cId="0" sldId="461"/>
            <ac:spMk id="68" creationId="{00000000-0000-0000-0000-000000000000}"/>
          </ac:spMkLst>
        </pc:spChg>
        <pc:spChg chg="mod">
          <ac:chgData name="智云 DAN" userId="d285233dde2d7ead" providerId="LiveId" clId="{A79F46FC-4BD2-4133-9321-B5AA9BFB91F6}" dt="2022-09-30T13:00:54.370" v="99"/>
          <ac:spMkLst>
            <pc:docMk/>
            <pc:sldMk cId="0" sldId="461"/>
            <ac:spMk id="69" creationId="{00000000-0000-0000-0000-000000000000}"/>
          </ac:spMkLst>
        </pc:spChg>
        <pc:grpChg chg="mod">
          <ac:chgData name="智云 DAN" userId="d285233dde2d7ead" providerId="LiveId" clId="{A79F46FC-4BD2-4133-9321-B5AA9BFB91F6}" dt="2022-09-30T13:04:30.918" v="204" actId="14826"/>
          <ac:grpSpMkLst>
            <pc:docMk/>
            <pc:sldMk cId="0" sldId="461"/>
            <ac:grpSpMk id="64" creationId="{00000000-0000-0000-0000-000000000000}"/>
          </ac:grpSpMkLst>
        </pc:grpChg>
        <pc:picChg chg="add mod ord">
          <ac:chgData name="智云 DAN" userId="d285233dde2d7ead" providerId="LiveId" clId="{A79F46FC-4BD2-4133-9321-B5AA9BFB91F6}" dt="2022-10-02T04:09:44.208" v="3897" actId="1035"/>
          <ac:picMkLst>
            <pc:docMk/>
            <pc:sldMk cId="0" sldId="461"/>
            <ac:picMk id="7" creationId="{4F183237-875B-BF3A-371C-FA5FD5615805}"/>
          </ac:picMkLst>
        </pc:picChg>
        <pc:picChg chg="mod">
          <ac:chgData name="智云 DAN" userId="d285233dde2d7ead" providerId="LiveId" clId="{A79F46FC-4BD2-4133-9321-B5AA9BFB91F6}" dt="2022-09-30T13:04:43.370" v="206" actId="14100"/>
          <ac:picMkLst>
            <pc:docMk/>
            <pc:sldMk cId="0" sldId="461"/>
            <ac:picMk id="63" creationId="{00000000-0000-0000-0000-000000000000}"/>
          </ac:picMkLst>
        </pc:picChg>
      </pc:sldChg>
      <pc:sldChg chg="addSp delSp modSp mod modTransition modAnim modNotesTx">
        <pc:chgData name="智云 DAN" userId="d285233dde2d7ead" providerId="LiveId" clId="{A79F46FC-4BD2-4133-9321-B5AA9BFB91F6}" dt="2022-10-02T13:56:04.612" v="5128" actId="20577"/>
        <pc:sldMkLst>
          <pc:docMk/>
          <pc:sldMk cId="0" sldId="462"/>
        </pc:sldMkLst>
        <pc:spChg chg="mod">
          <ac:chgData name="智云 DAN" userId="d285233dde2d7ead" providerId="LiveId" clId="{A79F46FC-4BD2-4133-9321-B5AA9BFB91F6}" dt="2022-09-30T14:28:47.517" v="1736" actId="207"/>
          <ac:spMkLst>
            <pc:docMk/>
            <pc:sldMk cId="0" sldId="462"/>
            <ac:spMk id="5" creationId="{00000000-0000-0000-0000-000000000000}"/>
          </ac:spMkLst>
        </pc:spChg>
        <pc:spChg chg="add mod">
          <ac:chgData name="智云 DAN" userId="d285233dde2d7ead" providerId="LiveId" clId="{A79F46FC-4BD2-4133-9321-B5AA9BFB91F6}" dt="2022-10-01T00:42:15.445" v="2062" actId="20577"/>
          <ac:spMkLst>
            <pc:docMk/>
            <pc:sldMk cId="0" sldId="462"/>
            <ac:spMk id="6" creationId="{35902DD7-ECF8-9113-EBD9-E1AEC5562466}"/>
          </ac:spMkLst>
        </pc:spChg>
        <pc:spChg chg="mod">
          <ac:chgData name="智云 DAN" userId="d285233dde2d7ead" providerId="LiveId" clId="{A79F46FC-4BD2-4133-9321-B5AA9BFB91F6}" dt="2022-09-30T14:28:54.968" v="1738" actId="207"/>
          <ac:spMkLst>
            <pc:docMk/>
            <pc:sldMk cId="0" sldId="462"/>
            <ac:spMk id="10" creationId="{00000000-0000-0000-0000-000000000000}"/>
          </ac:spMkLst>
        </pc:spChg>
        <pc:spChg chg="mod">
          <ac:chgData name="智云 DAN" userId="d285233dde2d7ead" providerId="LiveId" clId="{A79F46FC-4BD2-4133-9321-B5AA9BFB91F6}" dt="2022-09-30T14:30:04.926" v="1744" actId="108"/>
          <ac:spMkLst>
            <pc:docMk/>
            <pc:sldMk cId="0" sldId="462"/>
            <ac:spMk id="22" creationId="{00000000-0000-0000-0000-000000000000}"/>
          </ac:spMkLst>
        </pc:spChg>
        <pc:spChg chg="mod">
          <ac:chgData name="智云 DAN" userId="d285233dde2d7ead" providerId="LiveId" clId="{A79F46FC-4BD2-4133-9321-B5AA9BFB91F6}" dt="2022-09-30T14:30:26.062" v="1760" actId="1038"/>
          <ac:spMkLst>
            <pc:docMk/>
            <pc:sldMk cId="0" sldId="462"/>
            <ac:spMk id="32" creationId="{00000000-0000-0000-0000-000000000000}"/>
          </ac:spMkLst>
        </pc:spChg>
        <pc:spChg chg="mod">
          <ac:chgData name="智云 DAN" userId="d285233dde2d7ead" providerId="LiveId" clId="{A79F46FC-4BD2-4133-9321-B5AA9BFB91F6}" dt="2022-09-30T14:28:42.392" v="1734" actId="207"/>
          <ac:spMkLst>
            <pc:docMk/>
            <pc:sldMk cId="0" sldId="462"/>
            <ac:spMk id="38" creationId="{00000000-0000-0000-0000-000000000000}"/>
          </ac:spMkLst>
        </pc:spChg>
        <pc:spChg chg="mod">
          <ac:chgData name="智云 DAN" userId="d285233dde2d7ead" providerId="LiveId" clId="{A79F46FC-4BD2-4133-9321-B5AA9BFB91F6}" dt="2022-10-02T02:00:06.737" v="3463" actId="20577"/>
          <ac:spMkLst>
            <pc:docMk/>
            <pc:sldMk cId="0" sldId="462"/>
            <ac:spMk id="59" creationId="{00000000-0000-0000-0000-000000000000}"/>
          </ac:spMkLst>
        </pc:spChg>
        <pc:spChg chg="mod">
          <ac:chgData name="智云 DAN" userId="d285233dde2d7ead" providerId="LiveId" clId="{A79F46FC-4BD2-4133-9321-B5AA9BFB91F6}" dt="2022-09-30T14:28:49.842" v="1737" actId="207"/>
          <ac:spMkLst>
            <pc:docMk/>
            <pc:sldMk cId="0" sldId="462"/>
            <ac:spMk id="67" creationId="{00000000-0000-0000-0000-000000000000}"/>
          </ac:spMkLst>
        </pc:spChg>
        <pc:picChg chg="add mod modCrop">
          <ac:chgData name="智云 DAN" userId="d285233dde2d7ead" providerId="LiveId" clId="{A79F46FC-4BD2-4133-9321-B5AA9BFB91F6}" dt="2022-09-30T14:34:01.652" v="1786" actId="208"/>
          <ac:picMkLst>
            <pc:docMk/>
            <pc:sldMk cId="0" sldId="462"/>
            <ac:picMk id="4" creationId="{519B53E4-B907-DEA0-B8EF-C147548B4E33}"/>
          </ac:picMkLst>
        </pc:picChg>
        <pc:picChg chg="add mod ord">
          <ac:chgData name="智云 DAN" userId="d285233dde2d7ead" providerId="LiveId" clId="{A79F46FC-4BD2-4133-9321-B5AA9BFB91F6}" dt="2022-10-02T04:08:29.870" v="3831" actId="167"/>
          <ac:picMkLst>
            <pc:docMk/>
            <pc:sldMk cId="0" sldId="462"/>
            <ac:picMk id="7" creationId="{9F635952-D635-1472-1633-AEFB7EF0B8C6}"/>
          </ac:picMkLst>
        </pc:picChg>
        <pc:picChg chg="add del mod">
          <ac:chgData name="智云 DAN" userId="d285233dde2d7ead" providerId="LiveId" clId="{A79F46FC-4BD2-4133-9321-B5AA9BFB91F6}" dt="2022-09-30T14:33:52.441" v="1785" actId="478"/>
          <ac:picMkLst>
            <pc:docMk/>
            <pc:sldMk cId="0" sldId="462"/>
            <ac:picMk id="66" creationId="{00000000-0000-0000-0000-000000000000}"/>
          </ac:picMkLst>
        </pc:picChg>
      </pc:sldChg>
      <pc:sldChg chg="modSp del mod">
        <pc:chgData name="智云 DAN" userId="d285233dde2d7ead" providerId="LiveId" clId="{A79F46FC-4BD2-4133-9321-B5AA9BFB91F6}" dt="2022-09-30T14:20:37.888" v="1510" actId="47"/>
        <pc:sldMkLst>
          <pc:docMk/>
          <pc:sldMk cId="0" sldId="463"/>
        </pc:sldMkLst>
        <pc:spChg chg="mod">
          <ac:chgData name="智云 DAN" userId="d285233dde2d7ead" providerId="LiveId" clId="{A79F46FC-4BD2-4133-9321-B5AA9BFB91F6}" dt="2022-09-30T14:19:57.484" v="1504"/>
          <ac:spMkLst>
            <pc:docMk/>
            <pc:sldMk cId="0" sldId="463"/>
            <ac:spMk id="74" creationId="{00000000-0000-0000-0000-000000000000}"/>
          </ac:spMkLst>
        </pc:spChg>
        <pc:spChg chg="mod">
          <ac:chgData name="智云 DAN" userId="d285233dde2d7ead" providerId="LiveId" clId="{A79F46FC-4BD2-4133-9321-B5AA9BFB91F6}" dt="2022-09-30T14:20:22.661" v="1509"/>
          <ac:spMkLst>
            <pc:docMk/>
            <pc:sldMk cId="0" sldId="463"/>
            <ac:spMk id="75" creationId="{00000000-0000-0000-0000-000000000000}"/>
          </ac:spMkLst>
        </pc:spChg>
      </pc:sldChg>
      <pc:sldChg chg="addSp delSp modSp mod modNotesTx">
        <pc:chgData name="智云 DAN" userId="d285233dde2d7ead" providerId="LiveId" clId="{A79F46FC-4BD2-4133-9321-B5AA9BFB91F6}" dt="2022-10-02T14:07:06.649" v="5646" actId="20577"/>
        <pc:sldMkLst>
          <pc:docMk/>
          <pc:sldMk cId="0" sldId="464"/>
        </pc:sldMkLst>
        <pc:spChg chg="mod">
          <ac:chgData name="智云 DAN" userId="d285233dde2d7ead" providerId="LiveId" clId="{A79F46FC-4BD2-4133-9321-B5AA9BFB91F6}" dt="2022-10-01T00:28:28.054" v="1953" actId="207"/>
          <ac:spMkLst>
            <pc:docMk/>
            <pc:sldMk cId="0" sldId="464"/>
            <ac:spMk id="4" creationId="{00000000-0000-0000-0000-000000000000}"/>
          </ac:spMkLst>
        </pc:spChg>
        <pc:spChg chg="add mod ord">
          <ac:chgData name="智云 DAN" userId="d285233dde2d7ead" providerId="LiveId" clId="{A79F46FC-4BD2-4133-9321-B5AA9BFB91F6}" dt="2022-10-01T00:34:16.304" v="1981" actId="170"/>
          <ac:spMkLst>
            <pc:docMk/>
            <pc:sldMk cId="0" sldId="464"/>
            <ac:spMk id="6" creationId="{4CF18CDA-5F7F-756F-8145-B8888C37491F}"/>
          </ac:spMkLst>
        </pc:spChg>
        <pc:spChg chg="mod">
          <ac:chgData name="智云 DAN" userId="d285233dde2d7ead" providerId="LiveId" clId="{A79F46FC-4BD2-4133-9321-B5AA9BFB91F6}" dt="2022-10-01T00:28:18.898" v="1952" actId="207"/>
          <ac:spMkLst>
            <pc:docMk/>
            <pc:sldMk cId="0" sldId="464"/>
            <ac:spMk id="17" creationId="{00000000-0000-0000-0000-000000000000}"/>
          </ac:spMkLst>
        </pc:spChg>
        <pc:spChg chg="mod">
          <ac:chgData name="智云 DAN" userId="d285233dde2d7ead" providerId="LiveId" clId="{A79F46FC-4BD2-4133-9321-B5AA9BFB91F6}" dt="2022-10-01T02:15:32.098" v="3341" actId="20577"/>
          <ac:spMkLst>
            <pc:docMk/>
            <pc:sldMk cId="0" sldId="464"/>
            <ac:spMk id="22" creationId="{00000000-0000-0000-0000-000000000000}"/>
          </ac:spMkLst>
        </pc:spChg>
        <pc:spChg chg="mod">
          <ac:chgData name="智云 DAN" userId="d285233dde2d7ead" providerId="LiveId" clId="{A79F46FC-4BD2-4133-9321-B5AA9BFB91F6}" dt="2022-10-01T00:28:31.373" v="1954" actId="207"/>
          <ac:spMkLst>
            <pc:docMk/>
            <pc:sldMk cId="0" sldId="464"/>
            <ac:spMk id="27" creationId="{00000000-0000-0000-0000-000000000000}"/>
          </ac:spMkLst>
        </pc:spChg>
        <pc:spChg chg="mod">
          <ac:chgData name="智云 DAN" userId="d285233dde2d7ead" providerId="LiveId" clId="{A79F46FC-4BD2-4133-9321-B5AA9BFB91F6}" dt="2022-09-30T14:41:54.145" v="1865" actId="20577"/>
          <ac:spMkLst>
            <pc:docMk/>
            <pc:sldMk cId="0" sldId="464"/>
            <ac:spMk id="30" creationId="{00000000-0000-0000-0000-000000000000}"/>
          </ac:spMkLst>
        </pc:spChg>
        <pc:spChg chg="mod">
          <ac:chgData name="智云 DAN" userId="d285233dde2d7ead" providerId="LiveId" clId="{A79F46FC-4BD2-4133-9321-B5AA9BFB91F6}" dt="2022-10-01T01:21:35.057" v="2319" actId="20577"/>
          <ac:spMkLst>
            <pc:docMk/>
            <pc:sldMk cId="0" sldId="464"/>
            <ac:spMk id="33" creationId="{00000000-0000-0000-0000-000000000000}"/>
          </ac:spMkLst>
        </pc:spChg>
        <pc:spChg chg="mod">
          <ac:chgData name="智云 DAN" userId="d285233dde2d7ead" providerId="LiveId" clId="{A79F46FC-4BD2-4133-9321-B5AA9BFB91F6}" dt="2022-09-30T14:42:08.671" v="1887" actId="20577"/>
          <ac:spMkLst>
            <pc:docMk/>
            <pc:sldMk cId="0" sldId="464"/>
            <ac:spMk id="39" creationId="{00000000-0000-0000-0000-000000000000}"/>
          </ac:spMkLst>
        </pc:spChg>
        <pc:spChg chg="mod">
          <ac:chgData name="智云 DAN" userId="d285233dde2d7ead" providerId="LiveId" clId="{A79F46FC-4BD2-4133-9321-B5AA9BFB91F6}" dt="2022-09-30T14:42:55.124" v="1951" actId="1037"/>
          <ac:spMkLst>
            <pc:docMk/>
            <pc:sldMk cId="0" sldId="464"/>
            <ac:spMk id="40" creationId="{00000000-0000-0000-0000-000000000000}"/>
          </ac:spMkLst>
        </pc:spChg>
        <pc:spChg chg="mod">
          <ac:chgData name="智云 DAN" userId="d285233dde2d7ead" providerId="LiveId" clId="{A79F46FC-4BD2-4133-9321-B5AA9BFB91F6}" dt="2022-10-02T02:00:36.255" v="3481" actId="20577"/>
          <ac:spMkLst>
            <pc:docMk/>
            <pc:sldMk cId="0" sldId="464"/>
            <ac:spMk id="59" creationId="{00000000-0000-0000-0000-000000000000}"/>
          </ac:spMkLst>
        </pc:spChg>
        <pc:spChg chg="mod">
          <ac:chgData name="智云 DAN" userId="d285233dde2d7ead" providerId="LiveId" clId="{A79F46FC-4BD2-4133-9321-B5AA9BFB91F6}" dt="2022-09-30T14:41:27.197" v="1819" actId="207"/>
          <ac:spMkLst>
            <pc:docMk/>
            <pc:sldMk cId="0" sldId="464"/>
            <ac:spMk id="61" creationId="{00000000-0000-0000-0000-000000000000}"/>
          </ac:spMkLst>
        </pc:spChg>
        <pc:grpChg chg="del">
          <ac:chgData name="智云 DAN" userId="d285233dde2d7ead" providerId="LiveId" clId="{A79F46FC-4BD2-4133-9321-B5AA9BFB91F6}" dt="2022-09-30T13:52:55.062" v="1039" actId="478"/>
          <ac:grpSpMkLst>
            <pc:docMk/>
            <pc:sldMk cId="0" sldId="464"/>
            <ac:grpSpMk id="55" creationId="{00000000-0000-0000-0000-000000000000}"/>
          </ac:grpSpMkLst>
        </pc:grpChg>
        <pc:picChg chg="add del mod ord">
          <ac:chgData name="智云 DAN" userId="d285233dde2d7ead" providerId="LiveId" clId="{A79F46FC-4BD2-4133-9321-B5AA9BFB91F6}" dt="2022-10-02T02:29:13.302" v="3575" actId="1037"/>
          <ac:picMkLst>
            <pc:docMk/>
            <pc:sldMk cId="0" sldId="464"/>
            <ac:picMk id="2" creationId="{285A33FE-4E26-CB6F-A59C-B79CBE0F4824}"/>
          </ac:picMkLst>
        </pc:picChg>
        <pc:picChg chg="add del mod">
          <ac:chgData name="智云 DAN" userId="d285233dde2d7ead" providerId="LiveId" clId="{A79F46FC-4BD2-4133-9321-B5AA9BFB91F6}" dt="2022-10-02T04:05:44.725" v="3756" actId="478"/>
          <ac:picMkLst>
            <pc:docMk/>
            <pc:sldMk cId="0" sldId="464"/>
            <ac:picMk id="7" creationId="{BC489EF5-2313-ED57-22CA-59DB728C0550}"/>
          </ac:picMkLst>
        </pc:picChg>
        <pc:picChg chg="mod">
          <ac:chgData name="智云 DAN" userId="d285233dde2d7ead" providerId="LiveId" clId="{A79F46FC-4BD2-4133-9321-B5AA9BFB91F6}" dt="2022-09-30T13:53:38.439" v="1041" actId="196"/>
          <ac:picMkLst>
            <pc:docMk/>
            <pc:sldMk cId="0" sldId="464"/>
            <ac:picMk id="66" creationId="{00000000-0000-0000-0000-000000000000}"/>
          </ac:picMkLst>
        </pc:picChg>
      </pc:sldChg>
      <pc:sldChg chg="addSp delSp modSp mod delAnim modAnim modNotesTx">
        <pc:chgData name="智云 DAN" userId="d285233dde2d7ead" providerId="LiveId" clId="{A79F46FC-4BD2-4133-9321-B5AA9BFB91F6}" dt="2022-10-02T13:50:26.531" v="4609" actId="20577"/>
        <pc:sldMkLst>
          <pc:docMk/>
          <pc:sldMk cId="0" sldId="465"/>
        </pc:sldMkLst>
        <pc:spChg chg="add mod">
          <ac:chgData name="智云 DAN" userId="d285233dde2d7ead" providerId="LiveId" clId="{A79F46FC-4BD2-4133-9321-B5AA9BFB91F6}" dt="2022-10-01T02:23:58.934" v="3408" actId="14100"/>
          <ac:spMkLst>
            <pc:docMk/>
            <pc:sldMk cId="0" sldId="465"/>
            <ac:spMk id="6" creationId="{88F26846-06F6-3F9F-365F-2709F96B293A}"/>
          </ac:spMkLst>
        </pc:spChg>
        <pc:spChg chg="mod">
          <ac:chgData name="智云 DAN" userId="d285233dde2d7ead" providerId="LiveId" clId="{A79F46FC-4BD2-4133-9321-B5AA9BFB91F6}" dt="2022-10-02T01:59:40.277" v="3441" actId="20577"/>
          <ac:spMkLst>
            <pc:docMk/>
            <pc:sldMk cId="0" sldId="465"/>
            <ac:spMk id="20" creationId="{00000000-0000-0000-0000-000000000000}"/>
          </ac:spMkLst>
        </pc:spChg>
        <pc:spChg chg="mod">
          <ac:chgData name="智云 DAN" userId="d285233dde2d7ead" providerId="LiveId" clId="{A79F46FC-4BD2-4133-9321-B5AA9BFB91F6}" dt="2022-09-30T13:40:56.557" v="1010" actId="14100"/>
          <ac:spMkLst>
            <pc:docMk/>
            <pc:sldMk cId="0" sldId="465"/>
            <ac:spMk id="23" creationId="{00000000-0000-0000-0000-000000000000}"/>
          </ac:spMkLst>
        </pc:spChg>
        <pc:spChg chg="mod">
          <ac:chgData name="智云 DAN" userId="d285233dde2d7ead" providerId="LiveId" clId="{A79F46FC-4BD2-4133-9321-B5AA9BFB91F6}" dt="2022-09-30T13:41:23.988" v="1012" actId="14100"/>
          <ac:spMkLst>
            <pc:docMk/>
            <pc:sldMk cId="0" sldId="465"/>
            <ac:spMk id="24" creationId="{00000000-0000-0000-0000-000000000000}"/>
          </ac:spMkLst>
        </pc:spChg>
        <pc:spChg chg="mod ord topLvl">
          <ac:chgData name="智云 DAN" userId="d285233dde2d7ead" providerId="LiveId" clId="{A79F46FC-4BD2-4133-9321-B5AA9BFB91F6}" dt="2022-10-01T02:16:51.446" v="3354" actId="165"/>
          <ac:spMkLst>
            <pc:docMk/>
            <pc:sldMk cId="0" sldId="465"/>
            <ac:spMk id="26" creationId="{00000000-0000-0000-0000-000000000000}"/>
          </ac:spMkLst>
        </pc:spChg>
        <pc:spChg chg="mod topLvl">
          <ac:chgData name="智云 DAN" userId="d285233dde2d7ead" providerId="LiveId" clId="{A79F46FC-4BD2-4133-9321-B5AA9BFB91F6}" dt="2022-09-30T14:13:21.876" v="1445" actId="165"/>
          <ac:spMkLst>
            <pc:docMk/>
            <pc:sldMk cId="0" sldId="465"/>
            <ac:spMk id="27" creationId="{00000000-0000-0000-0000-000000000000}"/>
          </ac:spMkLst>
        </pc:spChg>
        <pc:spChg chg="mod topLvl">
          <ac:chgData name="智云 DAN" userId="d285233dde2d7ead" providerId="LiveId" clId="{A79F46FC-4BD2-4133-9321-B5AA9BFB91F6}" dt="2022-10-01T02:22:10.754" v="3394" actId="1076"/>
          <ac:spMkLst>
            <pc:docMk/>
            <pc:sldMk cId="0" sldId="465"/>
            <ac:spMk id="28" creationId="{00000000-0000-0000-0000-000000000000}"/>
          </ac:spMkLst>
        </pc:spChg>
        <pc:spChg chg="mod ord topLvl">
          <ac:chgData name="智云 DAN" userId="d285233dde2d7ead" providerId="LiveId" clId="{A79F46FC-4BD2-4133-9321-B5AA9BFB91F6}" dt="2022-10-01T02:16:51.446" v="3354" actId="165"/>
          <ac:spMkLst>
            <pc:docMk/>
            <pc:sldMk cId="0" sldId="465"/>
            <ac:spMk id="29" creationId="{00000000-0000-0000-0000-000000000000}"/>
          </ac:spMkLst>
        </pc:spChg>
        <pc:spChg chg="mod ord topLvl">
          <ac:chgData name="智云 DAN" userId="d285233dde2d7ead" providerId="LiveId" clId="{A79F46FC-4BD2-4133-9321-B5AA9BFB91F6}" dt="2022-10-01T02:16:51.446" v="3354" actId="165"/>
          <ac:spMkLst>
            <pc:docMk/>
            <pc:sldMk cId="0" sldId="465"/>
            <ac:spMk id="30" creationId="{00000000-0000-0000-0000-000000000000}"/>
          </ac:spMkLst>
        </pc:spChg>
        <pc:spChg chg="mod topLvl">
          <ac:chgData name="智云 DAN" userId="d285233dde2d7ead" providerId="LiveId" clId="{A79F46FC-4BD2-4133-9321-B5AA9BFB91F6}" dt="2022-10-01T02:19:43.133" v="3376" actId="165"/>
          <ac:spMkLst>
            <pc:docMk/>
            <pc:sldMk cId="0" sldId="465"/>
            <ac:spMk id="33" creationId="{00000000-0000-0000-0000-000000000000}"/>
          </ac:spMkLst>
        </pc:spChg>
        <pc:spChg chg="mod topLvl">
          <ac:chgData name="智云 DAN" userId="d285233dde2d7ead" providerId="LiveId" clId="{A79F46FC-4BD2-4133-9321-B5AA9BFB91F6}" dt="2022-10-01T02:19:43.133" v="3376" actId="165"/>
          <ac:spMkLst>
            <pc:docMk/>
            <pc:sldMk cId="0" sldId="465"/>
            <ac:spMk id="34" creationId="{00000000-0000-0000-0000-000000000000}"/>
          </ac:spMkLst>
        </pc:spChg>
        <pc:spChg chg="del mod topLvl">
          <ac:chgData name="智云 DAN" userId="d285233dde2d7ead" providerId="LiveId" clId="{A79F46FC-4BD2-4133-9321-B5AA9BFB91F6}" dt="2022-10-01T02:22:33.202" v="3396" actId="478"/>
          <ac:spMkLst>
            <pc:docMk/>
            <pc:sldMk cId="0" sldId="465"/>
            <ac:spMk id="35" creationId="{00000000-0000-0000-0000-000000000000}"/>
          </ac:spMkLst>
        </pc:spChg>
        <pc:spChg chg="mod topLvl">
          <ac:chgData name="智云 DAN" userId="d285233dde2d7ead" providerId="LiveId" clId="{A79F46FC-4BD2-4133-9321-B5AA9BFB91F6}" dt="2022-10-01T02:19:43.133" v="3376" actId="165"/>
          <ac:spMkLst>
            <pc:docMk/>
            <pc:sldMk cId="0" sldId="465"/>
            <ac:spMk id="36" creationId="{00000000-0000-0000-0000-000000000000}"/>
          </ac:spMkLst>
        </pc:spChg>
        <pc:spChg chg="mod topLvl">
          <ac:chgData name="智云 DAN" userId="d285233dde2d7ead" providerId="LiveId" clId="{A79F46FC-4BD2-4133-9321-B5AA9BFB91F6}" dt="2022-10-01T02:19:43.133" v="3376" actId="165"/>
          <ac:spMkLst>
            <pc:docMk/>
            <pc:sldMk cId="0" sldId="465"/>
            <ac:spMk id="37" creationId="{00000000-0000-0000-0000-000000000000}"/>
          </ac:spMkLst>
        </pc:spChg>
        <pc:spChg chg="mod">
          <ac:chgData name="智云 DAN" userId="d285233dde2d7ead" providerId="LiveId" clId="{A79F46FC-4BD2-4133-9321-B5AA9BFB91F6}" dt="2022-09-30T13:27:17.504" v="866"/>
          <ac:spMkLst>
            <pc:docMk/>
            <pc:sldMk cId="0" sldId="465"/>
            <ac:spMk id="41" creationId="{00000000-0000-0000-0000-000000000000}"/>
          </ac:spMkLst>
        </pc:spChg>
        <pc:spChg chg="mod">
          <ac:chgData name="智云 DAN" userId="d285233dde2d7ead" providerId="LiveId" clId="{A79F46FC-4BD2-4133-9321-B5AA9BFB91F6}" dt="2022-09-30T13:27:41.638" v="869"/>
          <ac:spMkLst>
            <pc:docMk/>
            <pc:sldMk cId="0" sldId="465"/>
            <ac:spMk id="42" creationId="{00000000-0000-0000-0000-000000000000}"/>
          </ac:spMkLst>
        </pc:spChg>
        <pc:grpChg chg="add del">
          <ac:chgData name="智云 DAN" userId="d285233dde2d7ead" providerId="LiveId" clId="{A79F46FC-4BD2-4133-9321-B5AA9BFB91F6}" dt="2022-10-01T02:15:35.698" v="3343" actId="164"/>
          <ac:grpSpMkLst>
            <pc:docMk/>
            <pc:sldMk cId="0" sldId="465"/>
            <ac:grpSpMk id="2" creationId="{EFCD6ABB-417F-22CD-9748-FF0A0BC19916}"/>
          </ac:grpSpMkLst>
        </pc:grpChg>
        <pc:grpChg chg="add del">
          <ac:chgData name="智云 DAN" userId="d285233dde2d7ead" providerId="LiveId" clId="{A79F46FC-4BD2-4133-9321-B5AA9BFB91F6}" dt="2022-10-01T02:16:51.446" v="3354" actId="165"/>
          <ac:grpSpMkLst>
            <pc:docMk/>
            <pc:sldMk cId="0" sldId="465"/>
            <ac:grpSpMk id="3" creationId="{7239E279-4139-49E3-6B64-09CDFB79A12F}"/>
          </ac:grpSpMkLst>
        </pc:grpChg>
        <pc:grpChg chg="add mod ord">
          <ac:chgData name="智云 DAN" userId="d285233dde2d7ead" providerId="LiveId" clId="{A79F46FC-4BD2-4133-9321-B5AA9BFB91F6}" dt="2022-10-01T02:17:45.208" v="3359" actId="167"/>
          <ac:grpSpMkLst>
            <pc:docMk/>
            <pc:sldMk cId="0" sldId="465"/>
            <ac:grpSpMk id="4" creationId="{5D2B1A5B-3C4D-D74C-B050-D36A84344F0E}"/>
          </ac:grpSpMkLst>
        </pc:grpChg>
        <pc:grpChg chg="add ord">
          <ac:chgData name="智云 DAN" userId="d285233dde2d7ead" providerId="LiveId" clId="{A79F46FC-4BD2-4133-9321-B5AA9BFB91F6}" dt="2022-10-01T02:20:09.697" v="3378" actId="167"/>
          <ac:grpSpMkLst>
            <pc:docMk/>
            <pc:sldMk cId="0" sldId="465"/>
            <ac:grpSpMk id="5" creationId="{393D17F7-196E-7083-00B8-F8733394632B}"/>
          </ac:grpSpMkLst>
        </pc:grpChg>
        <pc:grpChg chg="del">
          <ac:chgData name="智云 DAN" userId="d285233dde2d7ead" providerId="LiveId" clId="{A79F46FC-4BD2-4133-9321-B5AA9BFB91F6}" dt="2022-09-30T14:13:21.876" v="1445" actId="165"/>
          <ac:grpSpMkLst>
            <pc:docMk/>
            <pc:sldMk cId="0" sldId="465"/>
            <ac:grpSpMk id="25" creationId="{00000000-0000-0000-0000-000000000000}"/>
          </ac:grpSpMkLst>
        </pc:grpChg>
        <pc:grpChg chg="del mod ord">
          <ac:chgData name="智云 DAN" userId="d285233dde2d7ead" providerId="LiveId" clId="{A79F46FC-4BD2-4133-9321-B5AA9BFB91F6}" dt="2022-10-01T02:19:43.133" v="3376" actId="165"/>
          <ac:grpSpMkLst>
            <pc:docMk/>
            <pc:sldMk cId="0" sldId="465"/>
            <ac:grpSpMk id="32" creationId="{00000000-0000-0000-0000-000000000000}"/>
          </ac:grpSpMkLst>
        </pc:grpChg>
        <pc:picChg chg="add mod ord">
          <ac:chgData name="智云 DAN" userId="d285233dde2d7ead" providerId="LiveId" clId="{A79F46FC-4BD2-4133-9321-B5AA9BFB91F6}" dt="2022-10-02T04:10:28.803" v="3961" actId="167"/>
          <ac:picMkLst>
            <pc:docMk/>
            <pc:sldMk cId="0" sldId="465"/>
            <ac:picMk id="2" creationId="{56535875-4CEB-F698-9F44-43E040178E4F}"/>
          </ac:picMkLst>
        </pc:picChg>
        <pc:picChg chg="mod topLvl">
          <ac:chgData name="智云 DAN" userId="d285233dde2d7ead" providerId="LiveId" clId="{A79F46FC-4BD2-4133-9321-B5AA9BFB91F6}" dt="2022-10-01T02:16:51.446" v="3354" actId="165"/>
          <ac:picMkLst>
            <pc:docMk/>
            <pc:sldMk cId="0" sldId="465"/>
            <ac:picMk id="31" creationId="{00000000-0000-0000-0000-000000000000}"/>
          </ac:picMkLst>
        </pc:picChg>
        <pc:picChg chg="mod topLvl">
          <ac:chgData name="智云 DAN" userId="d285233dde2d7ead" providerId="LiveId" clId="{A79F46FC-4BD2-4133-9321-B5AA9BFB91F6}" dt="2022-10-01T02:19:43.133" v="3376" actId="165"/>
          <ac:picMkLst>
            <pc:docMk/>
            <pc:sldMk cId="0" sldId="465"/>
            <ac:picMk id="38" creationId="{00000000-0000-0000-0000-000000000000}"/>
          </ac:picMkLst>
        </pc:picChg>
      </pc:sldChg>
      <pc:sldChg chg="modSp del mod">
        <pc:chgData name="智云 DAN" userId="d285233dde2d7ead" providerId="LiveId" clId="{A79F46FC-4BD2-4133-9321-B5AA9BFB91F6}" dt="2022-09-30T14:00:06.997" v="1370" actId="47"/>
        <pc:sldMkLst>
          <pc:docMk/>
          <pc:sldMk cId="0" sldId="466"/>
        </pc:sldMkLst>
        <pc:spChg chg="mod">
          <ac:chgData name="智云 DAN" userId="d285233dde2d7ead" providerId="LiveId" clId="{A79F46FC-4BD2-4133-9321-B5AA9BFB91F6}" dt="2022-09-30T13:27:10.668" v="865"/>
          <ac:spMkLst>
            <pc:docMk/>
            <pc:sldMk cId="0" sldId="466"/>
            <ac:spMk id="54" creationId="{00000000-0000-0000-0000-000000000000}"/>
          </ac:spMkLst>
        </pc:spChg>
        <pc:spChg chg="mod">
          <ac:chgData name="智云 DAN" userId="d285233dde2d7ead" providerId="LiveId" clId="{A79F46FC-4BD2-4133-9321-B5AA9BFB91F6}" dt="2022-09-30T13:27:53.021" v="871"/>
          <ac:spMkLst>
            <pc:docMk/>
            <pc:sldMk cId="0" sldId="466"/>
            <ac:spMk id="55" creationId="{00000000-0000-0000-0000-000000000000}"/>
          </ac:spMkLst>
        </pc:spChg>
      </pc:sldChg>
      <pc:sldChg chg="addSp modSp mod modNotesTx">
        <pc:chgData name="智云 DAN" userId="d285233dde2d7ead" providerId="LiveId" clId="{A79F46FC-4BD2-4133-9321-B5AA9BFB91F6}" dt="2022-10-02T13:46:39.424" v="4457" actId="20577"/>
        <pc:sldMkLst>
          <pc:docMk/>
          <pc:sldMk cId="0" sldId="467"/>
        </pc:sldMkLst>
        <pc:spChg chg="add mod">
          <ac:chgData name="智云 DAN" userId="d285233dde2d7ead" providerId="LiveId" clId="{A79F46FC-4BD2-4133-9321-B5AA9BFB91F6}" dt="2022-10-02T02:57:54.911" v="3636" actId="20577"/>
          <ac:spMkLst>
            <pc:docMk/>
            <pc:sldMk cId="0" sldId="467"/>
            <ac:spMk id="2" creationId="{52BB7D34-2673-03E1-9A71-0AD260DDD236}"/>
          </ac:spMkLst>
        </pc:spChg>
        <pc:spChg chg="mod">
          <ac:chgData name="智云 DAN" userId="d285233dde2d7ead" providerId="LiveId" clId="{A79F46FC-4BD2-4133-9321-B5AA9BFB91F6}" dt="2022-10-02T01:59:22.286" v="3431" actId="20577"/>
          <ac:spMkLst>
            <pc:docMk/>
            <pc:sldMk cId="0" sldId="467"/>
            <ac:spMk id="16" creationId="{00000000-0000-0000-0000-000000000000}"/>
          </ac:spMkLst>
        </pc:spChg>
        <pc:spChg chg="mod">
          <ac:chgData name="智云 DAN" userId="d285233dde2d7ead" providerId="LiveId" clId="{A79F46FC-4BD2-4133-9321-B5AA9BFB91F6}" dt="2022-09-30T14:14:38.957" v="1458" actId="207"/>
          <ac:spMkLst>
            <pc:docMk/>
            <pc:sldMk cId="0" sldId="467"/>
            <ac:spMk id="22" creationId="{00000000-0000-0000-0000-000000000000}"/>
          </ac:spMkLst>
        </pc:spChg>
        <pc:spChg chg="mod">
          <ac:chgData name="智云 DAN" userId="d285233dde2d7ead" providerId="LiveId" clId="{A79F46FC-4BD2-4133-9321-B5AA9BFB91F6}" dt="2022-09-30T13:20:34.053" v="713" actId="14100"/>
          <ac:spMkLst>
            <pc:docMk/>
            <pc:sldMk cId="0" sldId="467"/>
            <ac:spMk id="30" creationId="{00000000-0000-0000-0000-000000000000}"/>
          </ac:spMkLst>
        </pc:spChg>
        <pc:spChg chg="mod">
          <ac:chgData name="智云 DAN" userId="d285233dde2d7ead" providerId="LiveId" clId="{A79F46FC-4BD2-4133-9321-B5AA9BFB91F6}" dt="2022-09-30T13:20:53.297" v="724" actId="20577"/>
          <ac:spMkLst>
            <pc:docMk/>
            <pc:sldMk cId="0" sldId="467"/>
            <ac:spMk id="31" creationId="{00000000-0000-0000-0000-000000000000}"/>
          </ac:spMkLst>
        </pc:spChg>
        <pc:spChg chg="mod">
          <ac:chgData name="智云 DAN" userId="d285233dde2d7ead" providerId="LiveId" clId="{A79F46FC-4BD2-4133-9321-B5AA9BFB91F6}" dt="2022-09-30T13:20:58.899" v="733" actId="20577"/>
          <ac:spMkLst>
            <pc:docMk/>
            <pc:sldMk cId="0" sldId="467"/>
            <ac:spMk id="32" creationId="{00000000-0000-0000-0000-000000000000}"/>
          </ac:spMkLst>
        </pc:spChg>
        <pc:spChg chg="mod">
          <ac:chgData name="智云 DAN" userId="d285233dde2d7ead" providerId="LiveId" clId="{A79F46FC-4BD2-4133-9321-B5AA9BFB91F6}" dt="2022-09-30T13:23:33.094" v="830" actId="20577"/>
          <ac:spMkLst>
            <pc:docMk/>
            <pc:sldMk cId="0" sldId="467"/>
            <ac:spMk id="35" creationId="{00000000-0000-0000-0000-000000000000}"/>
          </ac:spMkLst>
        </pc:spChg>
        <pc:spChg chg="mod">
          <ac:chgData name="智云 DAN" userId="d285233dde2d7ead" providerId="LiveId" clId="{A79F46FC-4BD2-4133-9321-B5AA9BFB91F6}" dt="2022-09-30T13:23:40.389" v="850" actId="20577"/>
          <ac:spMkLst>
            <pc:docMk/>
            <pc:sldMk cId="0" sldId="467"/>
            <ac:spMk id="38" creationId="{00000000-0000-0000-0000-000000000000}"/>
          </ac:spMkLst>
        </pc:spChg>
        <pc:spChg chg="mod">
          <ac:chgData name="智云 DAN" userId="d285233dde2d7ead" providerId="LiveId" clId="{A79F46FC-4BD2-4133-9321-B5AA9BFB91F6}" dt="2022-09-30T13:21:53.984" v="737" actId="14100"/>
          <ac:spMkLst>
            <pc:docMk/>
            <pc:sldMk cId="0" sldId="467"/>
            <ac:spMk id="46" creationId="{00000000-0000-0000-0000-000000000000}"/>
          </ac:spMkLst>
        </pc:spChg>
        <pc:spChg chg="mod">
          <ac:chgData name="智云 DAN" userId="d285233dde2d7ead" providerId="LiveId" clId="{A79F46FC-4BD2-4133-9321-B5AA9BFB91F6}" dt="2022-09-30T13:22:22.023" v="763" actId="1037"/>
          <ac:spMkLst>
            <pc:docMk/>
            <pc:sldMk cId="0" sldId="467"/>
            <ac:spMk id="47" creationId="{00000000-0000-0000-0000-000000000000}"/>
          </ac:spMkLst>
        </pc:spChg>
        <pc:spChg chg="mod">
          <ac:chgData name="智云 DAN" userId="d285233dde2d7ead" providerId="LiveId" clId="{A79F46FC-4BD2-4133-9321-B5AA9BFB91F6}" dt="2022-09-30T13:22:32.599" v="767" actId="20577"/>
          <ac:spMkLst>
            <pc:docMk/>
            <pc:sldMk cId="0" sldId="467"/>
            <ac:spMk id="48" creationId="{00000000-0000-0000-0000-000000000000}"/>
          </ac:spMkLst>
        </pc:spChg>
        <pc:spChg chg="mod">
          <ac:chgData name="智云 DAN" userId="d285233dde2d7ead" providerId="LiveId" clId="{A79F46FC-4BD2-4133-9321-B5AA9BFB91F6}" dt="2022-09-30T13:23:08.882" v="801" actId="1037"/>
          <ac:spMkLst>
            <pc:docMk/>
            <pc:sldMk cId="0" sldId="467"/>
            <ac:spMk id="49" creationId="{00000000-0000-0000-0000-000000000000}"/>
          </ac:spMkLst>
        </pc:spChg>
        <pc:spChg chg="mod">
          <ac:chgData name="智云 DAN" userId="d285233dde2d7ead" providerId="LiveId" clId="{A79F46FC-4BD2-4133-9321-B5AA9BFB91F6}" dt="2022-09-30T13:22:03.256" v="738" actId="14100"/>
          <ac:spMkLst>
            <pc:docMk/>
            <pc:sldMk cId="0" sldId="467"/>
            <ac:spMk id="50" creationId="{00000000-0000-0000-0000-000000000000}"/>
          </ac:spMkLst>
        </pc:spChg>
        <pc:spChg chg="mod">
          <ac:chgData name="智云 DAN" userId="d285233dde2d7ead" providerId="LiveId" clId="{A79F46FC-4BD2-4133-9321-B5AA9BFB91F6}" dt="2022-09-30T13:24:16.366" v="851" actId="14826"/>
          <ac:spMkLst>
            <pc:docMk/>
            <pc:sldMk cId="0" sldId="467"/>
            <ac:spMk id="67" creationId="{00000000-0000-0000-0000-000000000000}"/>
          </ac:spMkLst>
        </pc:spChg>
        <pc:spChg chg="mod">
          <ac:chgData name="智云 DAN" userId="d285233dde2d7ead" providerId="LiveId" clId="{A79F46FC-4BD2-4133-9321-B5AA9BFB91F6}" dt="2022-09-30T13:24:16.366" v="851" actId="14826"/>
          <ac:spMkLst>
            <pc:docMk/>
            <pc:sldMk cId="0" sldId="467"/>
            <ac:spMk id="68" creationId="{00000000-0000-0000-0000-000000000000}"/>
          </ac:spMkLst>
        </pc:spChg>
        <pc:spChg chg="mod">
          <ac:chgData name="智云 DAN" userId="d285233dde2d7ead" providerId="LiveId" clId="{A79F46FC-4BD2-4133-9321-B5AA9BFB91F6}" dt="2022-09-30T13:00:40.701" v="98"/>
          <ac:spMkLst>
            <pc:docMk/>
            <pc:sldMk cId="0" sldId="467"/>
            <ac:spMk id="80" creationId="{00000000-0000-0000-0000-000000000000}"/>
          </ac:spMkLst>
        </pc:spChg>
        <pc:spChg chg="mod">
          <ac:chgData name="智云 DAN" userId="d285233dde2d7ead" providerId="LiveId" clId="{A79F46FC-4BD2-4133-9321-B5AA9BFB91F6}" dt="2022-09-30T13:01:00.083" v="101"/>
          <ac:spMkLst>
            <pc:docMk/>
            <pc:sldMk cId="0" sldId="467"/>
            <ac:spMk id="81" creationId="{00000000-0000-0000-0000-000000000000}"/>
          </ac:spMkLst>
        </pc:spChg>
        <pc:grpChg chg="mod">
          <ac:chgData name="智云 DAN" userId="d285233dde2d7ead" providerId="LiveId" clId="{A79F46FC-4BD2-4133-9321-B5AA9BFB91F6}" dt="2022-09-30T13:24:16.366" v="851" actId="14826"/>
          <ac:grpSpMkLst>
            <pc:docMk/>
            <pc:sldMk cId="0" sldId="467"/>
            <ac:grpSpMk id="74" creationId="{00000000-0000-0000-0000-000000000000}"/>
          </ac:grpSpMkLst>
        </pc:grpChg>
        <pc:picChg chg="add mod ord">
          <ac:chgData name="智云 DAN" userId="d285233dde2d7ead" providerId="LiveId" clId="{A79F46FC-4BD2-4133-9321-B5AA9BFB91F6}" dt="2022-10-02T04:10:11.185" v="3940" actId="167"/>
          <ac:picMkLst>
            <pc:docMk/>
            <pc:sldMk cId="0" sldId="467"/>
            <ac:picMk id="3" creationId="{E936B73D-9B87-4B2E-7C14-66174ACC9BB9}"/>
          </ac:picMkLst>
        </pc:picChg>
        <pc:picChg chg="mod">
          <ac:chgData name="智云 DAN" userId="d285233dde2d7ead" providerId="LiveId" clId="{A79F46FC-4BD2-4133-9321-B5AA9BFB91F6}" dt="2022-09-30T13:24:23.759" v="852" actId="196"/>
          <ac:picMkLst>
            <pc:docMk/>
            <pc:sldMk cId="0" sldId="467"/>
            <ac:picMk id="66" creationId="{00000000-0000-0000-0000-000000000000}"/>
          </ac:picMkLst>
        </pc:picChg>
      </pc:sldChg>
      <pc:sldChg chg="addSp delSp modSp del mod">
        <pc:chgData name="智云 DAN" userId="d285233dde2d7ead" providerId="LiveId" clId="{A79F46FC-4BD2-4133-9321-B5AA9BFB91F6}" dt="2022-09-30T14:00:13.824" v="1371" actId="47"/>
        <pc:sldMkLst>
          <pc:docMk/>
          <pc:sldMk cId="0" sldId="468"/>
        </pc:sldMkLst>
        <pc:spChg chg="mod">
          <ac:chgData name="智云 DAN" userId="d285233dde2d7ead" providerId="LiveId" clId="{A79F46FC-4BD2-4133-9321-B5AA9BFB91F6}" dt="2022-09-30T13:49:56.930" v="1017" actId="21"/>
          <ac:spMkLst>
            <pc:docMk/>
            <pc:sldMk cId="0" sldId="468"/>
            <ac:spMk id="25" creationId="{00000000-0000-0000-0000-000000000000}"/>
          </ac:spMkLst>
        </pc:spChg>
        <pc:spChg chg="mod">
          <ac:chgData name="智云 DAN" userId="d285233dde2d7ead" providerId="LiveId" clId="{A79F46FC-4BD2-4133-9321-B5AA9BFB91F6}" dt="2022-09-30T13:50:04.192" v="1019" actId="108"/>
          <ac:spMkLst>
            <pc:docMk/>
            <pc:sldMk cId="0" sldId="468"/>
            <ac:spMk id="26" creationId="{00000000-0000-0000-0000-000000000000}"/>
          </ac:spMkLst>
        </pc:spChg>
        <pc:spChg chg="mod">
          <ac:chgData name="智云 DAN" userId="d285233dde2d7ead" providerId="LiveId" clId="{A79F46FC-4BD2-4133-9321-B5AA9BFB91F6}" dt="2022-09-30T13:50:24.808" v="1021" actId="21"/>
          <ac:spMkLst>
            <pc:docMk/>
            <pc:sldMk cId="0" sldId="468"/>
            <ac:spMk id="27" creationId="{00000000-0000-0000-0000-000000000000}"/>
          </ac:spMkLst>
        </pc:spChg>
        <pc:spChg chg="mod">
          <ac:chgData name="智云 DAN" userId="d285233dde2d7ead" providerId="LiveId" clId="{A79F46FC-4BD2-4133-9321-B5AA9BFB91F6}" dt="2022-09-30T13:50:52.998" v="1031" actId="108"/>
          <ac:spMkLst>
            <pc:docMk/>
            <pc:sldMk cId="0" sldId="468"/>
            <ac:spMk id="28" creationId="{00000000-0000-0000-0000-000000000000}"/>
          </ac:spMkLst>
        </pc:spChg>
        <pc:spChg chg="mod">
          <ac:chgData name="智云 DAN" userId="d285233dde2d7ead" providerId="LiveId" clId="{A79F46FC-4BD2-4133-9321-B5AA9BFB91F6}" dt="2022-09-30T13:13:33.299" v="360" actId="14826"/>
          <ac:spMkLst>
            <pc:docMk/>
            <pc:sldMk cId="0" sldId="468"/>
            <ac:spMk id="30" creationId="{00000000-0000-0000-0000-000000000000}"/>
          </ac:spMkLst>
        </pc:spChg>
        <pc:spChg chg="mod">
          <ac:chgData name="智云 DAN" userId="d285233dde2d7ead" providerId="LiveId" clId="{A79F46FC-4BD2-4133-9321-B5AA9BFB91F6}" dt="2022-09-30T13:15:18.984" v="427" actId="20577"/>
          <ac:spMkLst>
            <pc:docMk/>
            <pc:sldMk cId="0" sldId="468"/>
            <ac:spMk id="31" creationId="{00000000-0000-0000-0000-000000000000}"/>
          </ac:spMkLst>
        </pc:spChg>
        <pc:spChg chg="mod">
          <ac:chgData name="智云 DAN" userId="d285233dde2d7ead" providerId="LiveId" clId="{A79F46FC-4BD2-4133-9321-B5AA9BFB91F6}" dt="2022-09-30T13:16:22.594" v="540" actId="108"/>
          <ac:spMkLst>
            <pc:docMk/>
            <pc:sldMk cId="0" sldId="468"/>
            <ac:spMk id="33" creationId="{00000000-0000-0000-0000-000000000000}"/>
          </ac:spMkLst>
        </pc:spChg>
        <pc:spChg chg="mod">
          <ac:chgData name="智云 DAN" userId="d285233dde2d7ead" providerId="LiveId" clId="{A79F46FC-4BD2-4133-9321-B5AA9BFB91F6}" dt="2022-09-30T13:13:33.299" v="360" actId="14826"/>
          <ac:spMkLst>
            <pc:docMk/>
            <pc:sldMk cId="0" sldId="468"/>
            <ac:spMk id="36" creationId="{00000000-0000-0000-0000-000000000000}"/>
          </ac:spMkLst>
        </pc:spChg>
        <pc:spChg chg="mod">
          <ac:chgData name="智云 DAN" userId="d285233dde2d7ead" providerId="LiveId" clId="{A79F46FC-4BD2-4133-9321-B5AA9BFB91F6}" dt="2022-09-30T13:16:36.904" v="560" actId="20577"/>
          <ac:spMkLst>
            <pc:docMk/>
            <pc:sldMk cId="0" sldId="468"/>
            <ac:spMk id="37" creationId="{00000000-0000-0000-0000-000000000000}"/>
          </ac:spMkLst>
        </pc:spChg>
        <pc:spChg chg="mod">
          <ac:chgData name="智云 DAN" userId="d285233dde2d7ead" providerId="LiveId" clId="{A79F46FC-4BD2-4133-9321-B5AA9BFB91F6}" dt="2022-09-30T13:17:46.406" v="689" actId="20577"/>
          <ac:spMkLst>
            <pc:docMk/>
            <pc:sldMk cId="0" sldId="468"/>
            <ac:spMk id="39" creationId="{00000000-0000-0000-0000-000000000000}"/>
          </ac:spMkLst>
        </pc:spChg>
        <pc:spChg chg="mod">
          <ac:chgData name="智云 DAN" userId="d285233dde2d7ead" providerId="LiveId" clId="{A79F46FC-4BD2-4133-9321-B5AA9BFB91F6}" dt="2022-09-30T13:00:37.266" v="97"/>
          <ac:spMkLst>
            <pc:docMk/>
            <pc:sldMk cId="0" sldId="468"/>
            <ac:spMk id="46" creationId="{00000000-0000-0000-0000-000000000000}"/>
          </ac:spMkLst>
        </pc:spChg>
        <pc:spChg chg="mod">
          <ac:chgData name="智云 DAN" userId="d285233dde2d7ead" providerId="LiveId" clId="{A79F46FC-4BD2-4133-9321-B5AA9BFB91F6}" dt="2022-09-30T13:00:57.335" v="100"/>
          <ac:spMkLst>
            <pc:docMk/>
            <pc:sldMk cId="0" sldId="468"/>
            <ac:spMk id="47" creationId="{00000000-0000-0000-0000-000000000000}"/>
          </ac:spMkLst>
        </pc:spChg>
        <pc:grpChg chg="mod">
          <ac:chgData name="智云 DAN" userId="d285233dde2d7ead" providerId="LiveId" clId="{A79F46FC-4BD2-4133-9321-B5AA9BFB91F6}" dt="2022-09-30T13:13:33.299" v="360" actId="14826"/>
          <ac:grpSpMkLst>
            <pc:docMk/>
            <pc:sldMk cId="0" sldId="468"/>
            <ac:grpSpMk id="6" creationId="{00000000-0000-0000-0000-000000000000}"/>
          </ac:grpSpMkLst>
        </pc:grpChg>
        <pc:picChg chg="add del mod">
          <ac:chgData name="智云 DAN" userId="d285233dde2d7ead" providerId="LiveId" clId="{A79F46FC-4BD2-4133-9321-B5AA9BFB91F6}" dt="2022-09-30T13:52:10.274" v="1034" actId="478"/>
          <ac:picMkLst>
            <pc:docMk/>
            <pc:sldMk cId="0" sldId="468"/>
            <ac:picMk id="2" creationId="{407D87F4-CE7C-DC68-DB89-57EF6DCAF825}"/>
          </ac:picMkLst>
        </pc:picChg>
        <pc:picChg chg="mod modCrop">
          <ac:chgData name="智云 DAN" userId="d285233dde2d7ead" providerId="LiveId" clId="{A79F46FC-4BD2-4133-9321-B5AA9BFB91F6}" dt="2022-09-30T13:13:33.299" v="360" actId="14826"/>
          <ac:picMkLst>
            <pc:docMk/>
            <pc:sldMk cId="0" sldId="468"/>
            <ac:picMk id="42" creationId="{00000000-0000-0000-0000-000000000000}"/>
          </ac:picMkLst>
        </pc:picChg>
        <pc:picChg chg="mod modCrop">
          <ac:chgData name="智云 DAN" userId="d285233dde2d7ead" providerId="LiveId" clId="{A79F46FC-4BD2-4133-9321-B5AA9BFB91F6}" dt="2022-09-30T13:14:30.664" v="369" actId="1076"/>
          <ac:picMkLst>
            <pc:docMk/>
            <pc:sldMk cId="0" sldId="468"/>
            <ac:picMk id="43" creationId="{00000000-0000-0000-0000-000000000000}"/>
          </ac:picMkLst>
        </pc:picChg>
      </pc:sldChg>
      <pc:sldChg chg="add del">
        <pc:chgData name="智云 DAN" userId="d285233dde2d7ead" providerId="LiveId" clId="{A79F46FC-4BD2-4133-9321-B5AA9BFB91F6}" dt="2022-09-30T14:00:46.394" v="1374" actId="47"/>
        <pc:sldMkLst>
          <pc:docMk/>
          <pc:sldMk cId="0" sldId="469"/>
        </pc:sldMkLst>
      </pc:sldChg>
      <pc:sldChg chg="addSp modSp mod modNotesTx">
        <pc:chgData name="智云 DAN" userId="d285233dde2d7ead" providerId="LiveId" clId="{A79F46FC-4BD2-4133-9321-B5AA9BFB91F6}" dt="2022-10-02T13:52:16.500" v="4759"/>
        <pc:sldMkLst>
          <pc:docMk/>
          <pc:sldMk cId="0" sldId="470"/>
        </pc:sldMkLst>
        <pc:spChg chg="mod">
          <ac:chgData name="智云 DAN" userId="d285233dde2d7ead" providerId="LiveId" clId="{A79F46FC-4BD2-4133-9321-B5AA9BFB91F6}" dt="2022-09-30T13:27:06.350" v="864"/>
          <ac:spMkLst>
            <pc:docMk/>
            <pc:sldMk cId="0" sldId="470"/>
            <ac:spMk id="18" creationId="{00000000-0000-0000-0000-000000000000}"/>
          </ac:spMkLst>
        </pc:spChg>
        <pc:spChg chg="mod">
          <ac:chgData name="智云 DAN" userId="d285233dde2d7ead" providerId="LiveId" clId="{A79F46FC-4BD2-4133-9321-B5AA9BFB91F6}" dt="2022-09-30T13:27:44.676" v="870"/>
          <ac:spMkLst>
            <pc:docMk/>
            <pc:sldMk cId="0" sldId="470"/>
            <ac:spMk id="19" creationId="{00000000-0000-0000-0000-000000000000}"/>
          </ac:spMkLst>
        </pc:spChg>
        <pc:spChg chg="mod">
          <ac:chgData name="智云 DAN" userId="d285233dde2d7ead" providerId="LiveId" clId="{A79F46FC-4BD2-4133-9321-B5AA9BFB91F6}" dt="2022-10-02T01:59:47.958" v="3447" actId="20577"/>
          <ac:spMkLst>
            <pc:docMk/>
            <pc:sldMk cId="0" sldId="470"/>
            <ac:spMk id="20" creationId="{00000000-0000-0000-0000-000000000000}"/>
          </ac:spMkLst>
        </pc:spChg>
        <pc:spChg chg="mod">
          <ac:chgData name="智云 DAN" userId="d285233dde2d7ead" providerId="LiveId" clId="{A79F46FC-4BD2-4133-9321-B5AA9BFB91F6}" dt="2022-09-30T13:58:43.457" v="1267" actId="20577"/>
          <ac:spMkLst>
            <pc:docMk/>
            <pc:sldMk cId="0" sldId="470"/>
            <ac:spMk id="31" creationId="{00000000-0000-0000-0000-000000000000}"/>
          </ac:spMkLst>
        </pc:spChg>
        <pc:spChg chg="mod">
          <ac:chgData name="智云 DAN" userId="d285233dde2d7ead" providerId="LiveId" clId="{A79F46FC-4BD2-4133-9321-B5AA9BFB91F6}" dt="2022-09-30T13:59:06.489" v="1369" actId="20577"/>
          <ac:spMkLst>
            <pc:docMk/>
            <pc:sldMk cId="0" sldId="470"/>
            <ac:spMk id="32" creationId="{00000000-0000-0000-0000-000000000000}"/>
          </ac:spMkLst>
        </pc:spChg>
        <pc:spChg chg="mod">
          <ac:chgData name="智云 DAN" userId="d285233dde2d7ead" providerId="LiveId" clId="{A79F46FC-4BD2-4133-9321-B5AA9BFB91F6}" dt="2022-09-30T13:57:56.804" v="1258" actId="20577"/>
          <ac:spMkLst>
            <pc:docMk/>
            <pc:sldMk cId="0" sldId="470"/>
            <ac:spMk id="34" creationId="{00000000-0000-0000-0000-000000000000}"/>
          </ac:spMkLst>
        </pc:spChg>
        <pc:spChg chg="mod">
          <ac:chgData name="智云 DAN" userId="d285233dde2d7ead" providerId="LiveId" clId="{A79F46FC-4BD2-4133-9321-B5AA9BFB91F6}" dt="2022-09-30T13:57:38.111" v="1251" actId="20577"/>
          <ac:spMkLst>
            <pc:docMk/>
            <pc:sldMk cId="0" sldId="470"/>
            <ac:spMk id="35" creationId="{00000000-0000-0000-0000-000000000000}"/>
          </ac:spMkLst>
        </pc:spChg>
        <pc:spChg chg="mod">
          <ac:chgData name="智云 DAN" userId="d285233dde2d7ead" providerId="LiveId" clId="{A79F46FC-4BD2-4133-9321-B5AA9BFB91F6}" dt="2022-09-30T13:57:12.185" v="1247" actId="20577"/>
          <ac:spMkLst>
            <pc:docMk/>
            <pc:sldMk cId="0" sldId="470"/>
            <ac:spMk id="37" creationId="{00000000-0000-0000-0000-000000000000}"/>
          </ac:spMkLst>
        </pc:spChg>
        <pc:spChg chg="mod">
          <ac:chgData name="智云 DAN" userId="d285233dde2d7ead" providerId="LiveId" clId="{A79F46FC-4BD2-4133-9321-B5AA9BFB91F6}" dt="2022-09-30T13:56:58.245" v="1242" actId="20577"/>
          <ac:spMkLst>
            <pc:docMk/>
            <pc:sldMk cId="0" sldId="470"/>
            <ac:spMk id="38" creationId="{00000000-0000-0000-0000-000000000000}"/>
          </ac:spMkLst>
        </pc:spChg>
        <pc:picChg chg="add mod ord">
          <ac:chgData name="智云 DAN" userId="d285233dde2d7ead" providerId="LiveId" clId="{A79F46FC-4BD2-4133-9321-B5AA9BFB91F6}" dt="2022-10-02T04:10:35.586" v="3963" actId="167"/>
          <ac:picMkLst>
            <pc:docMk/>
            <pc:sldMk cId="0" sldId="470"/>
            <ac:picMk id="2" creationId="{E97530D9-9E6F-BF9F-E8C4-F82717DCA11E}"/>
          </ac:picMkLst>
        </pc:picChg>
        <pc:picChg chg="mod">
          <ac:chgData name="智云 DAN" userId="d285233dde2d7ead" providerId="LiveId" clId="{A79F46FC-4BD2-4133-9321-B5AA9BFB91F6}" dt="2022-10-02T02:48:40.933" v="3576" actId="14826"/>
          <ac:picMkLst>
            <pc:docMk/>
            <pc:sldMk cId="0" sldId="470"/>
            <ac:picMk id="42" creationId="{00000000-0000-0000-0000-000000000000}"/>
          </ac:picMkLst>
        </pc:picChg>
      </pc:sldChg>
      <pc:sldChg chg="addSp delSp modSp mod modAnim modNotesTx">
        <pc:chgData name="智云 DAN" userId="d285233dde2d7ead" providerId="LiveId" clId="{A79F46FC-4BD2-4133-9321-B5AA9BFB91F6}" dt="2022-10-02T14:02:34.854" v="5454" actId="20577"/>
        <pc:sldMkLst>
          <pc:docMk/>
          <pc:sldMk cId="0" sldId="471"/>
        </pc:sldMkLst>
        <pc:spChg chg="add del mod ord">
          <ac:chgData name="智云 DAN" userId="d285233dde2d7ead" providerId="LiveId" clId="{A79F46FC-4BD2-4133-9321-B5AA9BFB91F6}" dt="2022-10-01T01:26:01.569" v="2349" actId="478"/>
          <ac:spMkLst>
            <pc:docMk/>
            <pc:sldMk cId="0" sldId="471"/>
            <ac:spMk id="4" creationId="{7594DF2C-600B-C89A-4B99-E7B9092551AE}"/>
          </ac:spMkLst>
        </pc:spChg>
        <pc:spChg chg="add mod ord">
          <ac:chgData name="智云 DAN" userId="d285233dde2d7ead" providerId="LiveId" clId="{A79F46FC-4BD2-4133-9321-B5AA9BFB91F6}" dt="2022-10-01T01:26:08.119" v="2352" actId="170"/>
          <ac:spMkLst>
            <pc:docMk/>
            <pc:sldMk cId="0" sldId="471"/>
            <ac:spMk id="5" creationId="{FE441D60-1454-A2F5-C0C7-07739B281FA1}"/>
          </ac:spMkLst>
        </pc:spChg>
        <pc:spChg chg="mod">
          <ac:chgData name="智云 DAN" userId="d285233dde2d7ead" providerId="LiveId" clId="{A79F46FC-4BD2-4133-9321-B5AA9BFB91F6}" dt="2022-10-02T02:00:23.140" v="3471" actId="20577"/>
          <ac:spMkLst>
            <pc:docMk/>
            <pc:sldMk cId="0" sldId="471"/>
            <ac:spMk id="16" creationId="{00000000-0000-0000-0000-000000000000}"/>
          </ac:spMkLst>
        </pc:spChg>
        <pc:spChg chg="mod">
          <ac:chgData name="智云 DAN" userId="d285233dde2d7ead" providerId="LiveId" clId="{A79F46FC-4BD2-4133-9321-B5AA9BFB91F6}" dt="2022-10-01T01:50:09.560" v="2501" actId="20577"/>
          <ac:spMkLst>
            <pc:docMk/>
            <pc:sldMk cId="0" sldId="471"/>
            <ac:spMk id="35" creationId="{00000000-0000-0000-0000-000000000000}"/>
          </ac:spMkLst>
        </pc:spChg>
        <pc:spChg chg="mod">
          <ac:chgData name="智云 DAN" userId="d285233dde2d7ead" providerId="LiveId" clId="{A79F46FC-4BD2-4133-9321-B5AA9BFB91F6}" dt="2022-10-01T01:53:01.584" v="2918" actId="692"/>
          <ac:spMkLst>
            <pc:docMk/>
            <pc:sldMk cId="0" sldId="471"/>
            <ac:spMk id="36" creationId="{00000000-0000-0000-0000-000000000000}"/>
          </ac:spMkLst>
        </pc:spChg>
        <pc:spChg chg="mod">
          <ac:chgData name="智云 DAN" userId="d285233dde2d7ead" providerId="LiveId" clId="{A79F46FC-4BD2-4133-9321-B5AA9BFB91F6}" dt="2022-10-01T01:57:45.082" v="3163" actId="20577"/>
          <ac:spMkLst>
            <pc:docMk/>
            <pc:sldMk cId="0" sldId="471"/>
            <ac:spMk id="37" creationId="{00000000-0000-0000-0000-000000000000}"/>
          </ac:spMkLst>
        </pc:spChg>
        <pc:spChg chg="mod">
          <ac:chgData name="智云 DAN" userId="d285233dde2d7ead" providerId="LiveId" clId="{A79F46FC-4BD2-4133-9321-B5AA9BFB91F6}" dt="2022-10-01T01:57:03.819" v="3060" actId="14100"/>
          <ac:spMkLst>
            <pc:docMk/>
            <pc:sldMk cId="0" sldId="471"/>
            <ac:spMk id="38" creationId="{00000000-0000-0000-0000-000000000000}"/>
          </ac:spMkLst>
        </pc:spChg>
        <pc:spChg chg="mod">
          <ac:chgData name="智云 DAN" userId="d285233dde2d7ead" providerId="LiveId" clId="{A79F46FC-4BD2-4133-9321-B5AA9BFB91F6}" dt="2022-10-01T01:58:53.739" v="3252" actId="20577"/>
          <ac:spMkLst>
            <pc:docMk/>
            <pc:sldMk cId="0" sldId="471"/>
            <ac:spMk id="39" creationId="{00000000-0000-0000-0000-000000000000}"/>
          </ac:spMkLst>
        </pc:spChg>
        <pc:spChg chg="mod">
          <ac:chgData name="智云 DAN" userId="d285233dde2d7ead" providerId="LiveId" clId="{A79F46FC-4BD2-4133-9321-B5AA9BFB91F6}" dt="2022-10-01T01:55:53.475" v="2976" actId="20577"/>
          <ac:spMkLst>
            <pc:docMk/>
            <pc:sldMk cId="0" sldId="471"/>
            <ac:spMk id="40" creationId="{00000000-0000-0000-0000-000000000000}"/>
          </ac:spMkLst>
        </pc:spChg>
        <pc:spChg chg="mod">
          <ac:chgData name="智云 DAN" userId="d285233dde2d7ead" providerId="LiveId" clId="{A79F46FC-4BD2-4133-9321-B5AA9BFB91F6}" dt="2022-10-01T01:56:30.829" v="3013" actId="108"/>
          <ac:spMkLst>
            <pc:docMk/>
            <pc:sldMk cId="0" sldId="471"/>
            <ac:spMk id="41" creationId="{00000000-0000-0000-0000-000000000000}"/>
          </ac:spMkLst>
        </pc:spChg>
        <pc:spChg chg="mod">
          <ac:chgData name="智云 DAN" userId="d285233dde2d7ead" providerId="LiveId" clId="{A79F46FC-4BD2-4133-9321-B5AA9BFB91F6}" dt="2022-10-01T01:54:48.216" v="2946" actId="20577"/>
          <ac:spMkLst>
            <pc:docMk/>
            <pc:sldMk cId="0" sldId="471"/>
            <ac:spMk id="42" creationId="{00000000-0000-0000-0000-000000000000}"/>
          </ac:spMkLst>
        </pc:spChg>
        <pc:spChg chg="mod">
          <ac:chgData name="智云 DAN" userId="d285233dde2d7ead" providerId="LiveId" clId="{A79F46FC-4BD2-4133-9321-B5AA9BFB91F6}" dt="2022-09-30T14:39:52.786" v="1808" actId="207"/>
          <ac:spMkLst>
            <pc:docMk/>
            <pc:sldMk cId="0" sldId="471"/>
            <ac:spMk id="43" creationId="{00000000-0000-0000-0000-000000000000}"/>
          </ac:spMkLst>
        </pc:spChg>
        <pc:spChg chg="mod">
          <ac:chgData name="智云 DAN" userId="d285233dde2d7ead" providerId="LiveId" clId="{A79F46FC-4BD2-4133-9321-B5AA9BFB91F6}" dt="2022-09-30T14:39:43.608" v="1806" actId="207"/>
          <ac:spMkLst>
            <pc:docMk/>
            <pc:sldMk cId="0" sldId="471"/>
            <ac:spMk id="44" creationId="{00000000-0000-0000-0000-000000000000}"/>
          </ac:spMkLst>
        </pc:spChg>
        <pc:spChg chg="mod">
          <ac:chgData name="智云 DAN" userId="d285233dde2d7ead" providerId="LiveId" clId="{A79F46FC-4BD2-4133-9321-B5AA9BFB91F6}" dt="2022-09-30T14:40:08.874" v="1811" actId="207"/>
          <ac:spMkLst>
            <pc:docMk/>
            <pc:sldMk cId="0" sldId="471"/>
            <ac:spMk id="45" creationId="{00000000-0000-0000-0000-000000000000}"/>
          </ac:spMkLst>
        </pc:spChg>
        <pc:spChg chg="mod">
          <ac:chgData name="智云 DAN" userId="d285233dde2d7ead" providerId="LiveId" clId="{A79F46FC-4BD2-4133-9321-B5AA9BFB91F6}" dt="2022-09-30T14:40:05.791" v="1810" actId="207"/>
          <ac:spMkLst>
            <pc:docMk/>
            <pc:sldMk cId="0" sldId="471"/>
            <ac:spMk id="46" creationId="{00000000-0000-0000-0000-000000000000}"/>
          </ac:spMkLst>
        </pc:spChg>
        <pc:spChg chg="mod">
          <ac:chgData name="智云 DAN" userId="d285233dde2d7ead" providerId="LiveId" clId="{A79F46FC-4BD2-4133-9321-B5AA9BFB91F6}" dt="2022-09-30T14:39:56.050" v="1809" actId="207"/>
          <ac:spMkLst>
            <pc:docMk/>
            <pc:sldMk cId="0" sldId="471"/>
            <ac:spMk id="47" creationId="{00000000-0000-0000-0000-000000000000}"/>
          </ac:spMkLst>
        </pc:spChg>
        <pc:spChg chg="mod">
          <ac:chgData name="智云 DAN" userId="d285233dde2d7ead" providerId="LiveId" clId="{A79F46FC-4BD2-4133-9321-B5AA9BFB91F6}" dt="2022-09-30T14:39:48.239" v="1807" actId="207"/>
          <ac:spMkLst>
            <pc:docMk/>
            <pc:sldMk cId="0" sldId="471"/>
            <ac:spMk id="48" creationId="{00000000-0000-0000-0000-000000000000}"/>
          </ac:spMkLst>
        </pc:spChg>
        <pc:spChg chg="mod">
          <ac:chgData name="智云 DAN" userId="d285233dde2d7ead" providerId="LiveId" clId="{A79F46FC-4BD2-4133-9321-B5AA9BFB91F6}" dt="2022-10-02T02:03:12.300" v="3503" actId="20577"/>
          <ac:spMkLst>
            <pc:docMk/>
            <pc:sldMk cId="0" sldId="471"/>
            <ac:spMk id="49" creationId="{00000000-0000-0000-0000-000000000000}"/>
          </ac:spMkLst>
        </pc:spChg>
        <pc:spChg chg="mod">
          <ac:chgData name="智云 DAN" userId="d285233dde2d7ead" providerId="LiveId" clId="{A79F46FC-4BD2-4133-9321-B5AA9BFB91F6}" dt="2022-10-01T01:22:41.357" v="2323"/>
          <ac:spMkLst>
            <pc:docMk/>
            <pc:sldMk cId="0" sldId="471"/>
            <ac:spMk id="66" creationId="{00000000-0000-0000-0000-000000000000}"/>
          </ac:spMkLst>
        </pc:spChg>
        <pc:spChg chg="mod">
          <ac:chgData name="智云 DAN" userId="d285233dde2d7ead" providerId="LiveId" clId="{A79F46FC-4BD2-4133-9321-B5AA9BFB91F6}" dt="2022-10-01T01:31:15.074" v="2392"/>
          <ac:spMkLst>
            <pc:docMk/>
            <pc:sldMk cId="0" sldId="471"/>
            <ac:spMk id="67" creationId="{00000000-0000-0000-0000-000000000000}"/>
          </ac:spMkLst>
        </pc:spChg>
        <pc:picChg chg="add mod ord">
          <ac:chgData name="智云 DAN" userId="d285233dde2d7ead" providerId="LiveId" clId="{A79F46FC-4BD2-4133-9321-B5AA9BFB91F6}" dt="2022-10-01T00:33:31.424" v="1975" actId="171"/>
          <ac:picMkLst>
            <pc:docMk/>
            <pc:sldMk cId="0" sldId="471"/>
            <ac:picMk id="3" creationId="{8B136002-4536-BE37-E723-69F514251BCC}"/>
          </ac:picMkLst>
        </pc:picChg>
        <pc:picChg chg="mod">
          <ac:chgData name="智云 DAN" userId="d285233dde2d7ead" providerId="LiveId" clId="{A79F46FC-4BD2-4133-9321-B5AA9BFB91F6}" dt="2022-10-01T00:30:51.773" v="1960" actId="14100"/>
          <ac:picMkLst>
            <pc:docMk/>
            <pc:sldMk cId="0" sldId="471"/>
            <ac:picMk id="55" creationId="{00000000-0000-0000-0000-000000000000}"/>
          </ac:picMkLst>
        </pc:picChg>
        <pc:picChg chg="mod">
          <ac:chgData name="智云 DAN" userId="d285233dde2d7ead" providerId="LiveId" clId="{A79F46FC-4BD2-4133-9321-B5AA9BFB91F6}" dt="2022-10-01T01:54:29.724" v="2921" actId="14100"/>
          <ac:picMkLst>
            <pc:docMk/>
            <pc:sldMk cId="0" sldId="471"/>
            <ac:picMk id="60" creationId="{00000000-0000-0000-0000-000000000000}"/>
          </ac:picMkLst>
        </pc:picChg>
        <pc:picChg chg="mod">
          <ac:chgData name="智云 DAN" userId="d285233dde2d7ead" providerId="LiveId" clId="{A79F46FC-4BD2-4133-9321-B5AA9BFB91F6}" dt="2022-10-01T01:25:15.182" v="2335" actId="14100"/>
          <ac:picMkLst>
            <pc:docMk/>
            <pc:sldMk cId="0" sldId="471"/>
            <ac:picMk id="63" creationId="{00000000-0000-0000-0000-000000000000}"/>
          </ac:picMkLst>
        </pc:picChg>
      </pc:sldChg>
      <pc:sldChg chg="addSp delSp modSp mod modAnim modNotesTx">
        <pc:chgData name="智云 DAN" userId="d285233dde2d7ead" providerId="LiveId" clId="{A79F46FC-4BD2-4133-9321-B5AA9BFB91F6}" dt="2022-10-02T14:06:35.808" v="5581" actId="20577"/>
        <pc:sldMkLst>
          <pc:docMk/>
          <pc:sldMk cId="0" sldId="472"/>
        </pc:sldMkLst>
        <pc:spChg chg="add del mod ord">
          <ac:chgData name="智云 DAN" userId="d285233dde2d7ead" providerId="LiveId" clId="{A79F46FC-4BD2-4133-9321-B5AA9BFB91F6}" dt="2022-10-01T01:26:13.387" v="2353" actId="478"/>
          <ac:spMkLst>
            <pc:docMk/>
            <pc:sldMk cId="0" sldId="472"/>
            <ac:spMk id="2" creationId="{DD77ABC1-094C-EBCB-DFEB-8128CCA6F44D}"/>
          </ac:spMkLst>
        </pc:spChg>
        <pc:spChg chg="add mod ord">
          <ac:chgData name="智云 DAN" userId="d285233dde2d7ead" providerId="LiveId" clId="{A79F46FC-4BD2-4133-9321-B5AA9BFB91F6}" dt="2022-10-01T01:26:18.894" v="2356" actId="170"/>
          <ac:spMkLst>
            <pc:docMk/>
            <pc:sldMk cId="0" sldId="472"/>
            <ac:spMk id="4" creationId="{5D40DC8B-F4C6-0D80-BF33-9B55C7D280F9}"/>
          </ac:spMkLst>
        </pc:spChg>
        <pc:spChg chg="mod">
          <ac:chgData name="智云 DAN" userId="d285233dde2d7ead" providerId="LiveId" clId="{A79F46FC-4BD2-4133-9321-B5AA9BFB91F6}" dt="2022-10-02T02:00:29.873" v="3475" actId="20577"/>
          <ac:spMkLst>
            <pc:docMk/>
            <pc:sldMk cId="0" sldId="472"/>
            <ac:spMk id="16" creationId="{00000000-0000-0000-0000-000000000000}"/>
          </ac:spMkLst>
        </pc:spChg>
        <pc:spChg chg="mod">
          <ac:chgData name="智云 DAN" userId="d285233dde2d7ead" providerId="LiveId" clId="{A79F46FC-4BD2-4133-9321-B5AA9BFB91F6}" dt="2022-10-01T01:39:52.800" v="2424" actId="14826"/>
          <ac:spMkLst>
            <pc:docMk/>
            <pc:sldMk cId="0" sldId="472"/>
            <ac:spMk id="17" creationId="{00000000-0000-0000-0000-000000000000}"/>
          </ac:spMkLst>
        </pc:spChg>
        <pc:spChg chg="mod">
          <ac:chgData name="智云 DAN" userId="d285233dde2d7ead" providerId="LiveId" clId="{A79F46FC-4BD2-4133-9321-B5AA9BFB91F6}" dt="2022-10-01T01:39:52.800" v="2424" actId="14826"/>
          <ac:spMkLst>
            <pc:docMk/>
            <pc:sldMk cId="0" sldId="472"/>
            <ac:spMk id="24" creationId="{00000000-0000-0000-0000-000000000000}"/>
          </ac:spMkLst>
        </pc:spChg>
        <pc:spChg chg="mod">
          <ac:chgData name="智云 DAN" userId="d285233dde2d7ead" providerId="LiveId" clId="{A79F46FC-4BD2-4133-9321-B5AA9BFB91F6}" dt="2022-10-01T01:39:52.800" v="2424" actId="14826"/>
          <ac:spMkLst>
            <pc:docMk/>
            <pc:sldMk cId="0" sldId="472"/>
            <ac:spMk id="25" creationId="{00000000-0000-0000-0000-000000000000}"/>
          </ac:spMkLst>
        </pc:spChg>
        <pc:spChg chg="mod">
          <ac:chgData name="智云 DAN" userId="d285233dde2d7ead" providerId="LiveId" clId="{A79F46FC-4BD2-4133-9321-B5AA9BFB91F6}" dt="2022-10-01T01:39:52.800" v="2424" actId="14826"/>
          <ac:spMkLst>
            <pc:docMk/>
            <pc:sldMk cId="0" sldId="472"/>
            <ac:spMk id="30" creationId="{00000000-0000-0000-0000-000000000000}"/>
          </ac:spMkLst>
        </pc:spChg>
        <pc:spChg chg="mod">
          <ac:chgData name="智云 DAN" userId="d285233dde2d7ead" providerId="LiveId" clId="{A79F46FC-4BD2-4133-9321-B5AA9BFB91F6}" dt="2022-10-01T01:39:52.800" v="2424" actId="14826"/>
          <ac:spMkLst>
            <pc:docMk/>
            <pc:sldMk cId="0" sldId="472"/>
            <ac:spMk id="31" creationId="{00000000-0000-0000-0000-000000000000}"/>
          </ac:spMkLst>
        </pc:spChg>
        <pc:spChg chg="mod">
          <ac:chgData name="智云 DAN" userId="d285233dde2d7ead" providerId="LiveId" clId="{A79F46FC-4BD2-4133-9321-B5AA9BFB91F6}" dt="2022-10-01T01:39:52.800" v="2424" actId="14826"/>
          <ac:spMkLst>
            <pc:docMk/>
            <pc:sldMk cId="0" sldId="472"/>
            <ac:spMk id="32" creationId="{00000000-0000-0000-0000-000000000000}"/>
          </ac:spMkLst>
        </pc:spChg>
        <pc:spChg chg="mod">
          <ac:chgData name="智云 DAN" userId="d285233dde2d7ead" providerId="LiveId" clId="{A79F46FC-4BD2-4133-9321-B5AA9BFB91F6}" dt="2022-10-01T01:39:52.800" v="2424" actId="14826"/>
          <ac:spMkLst>
            <pc:docMk/>
            <pc:sldMk cId="0" sldId="472"/>
            <ac:spMk id="37" creationId="{00000000-0000-0000-0000-000000000000}"/>
          </ac:spMkLst>
        </pc:spChg>
        <pc:spChg chg="mod">
          <ac:chgData name="智云 DAN" userId="d285233dde2d7ead" providerId="LiveId" clId="{A79F46FC-4BD2-4133-9321-B5AA9BFB91F6}" dt="2022-10-01T01:39:52.800" v="2424" actId="14826"/>
          <ac:spMkLst>
            <pc:docMk/>
            <pc:sldMk cId="0" sldId="472"/>
            <ac:spMk id="42" creationId="{00000000-0000-0000-0000-000000000000}"/>
          </ac:spMkLst>
        </pc:spChg>
        <pc:spChg chg="mod">
          <ac:chgData name="智云 DAN" userId="d285233dde2d7ead" providerId="LiveId" clId="{A79F46FC-4BD2-4133-9321-B5AA9BFB91F6}" dt="2022-10-01T01:39:52.800" v="2424" actId="14826"/>
          <ac:spMkLst>
            <pc:docMk/>
            <pc:sldMk cId="0" sldId="472"/>
            <ac:spMk id="43" creationId="{00000000-0000-0000-0000-000000000000}"/>
          </ac:spMkLst>
        </pc:spChg>
        <pc:spChg chg="mod">
          <ac:chgData name="智云 DAN" userId="d285233dde2d7ead" providerId="LiveId" clId="{A79F46FC-4BD2-4133-9321-B5AA9BFB91F6}" dt="2022-10-01T01:39:52.800" v="2424" actId="14826"/>
          <ac:spMkLst>
            <pc:docMk/>
            <pc:sldMk cId="0" sldId="472"/>
            <ac:spMk id="45" creationId="{00000000-0000-0000-0000-000000000000}"/>
          </ac:spMkLst>
        </pc:spChg>
        <pc:spChg chg="mod">
          <ac:chgData name="智云 DAN" userId="d285233dde2d7ead" providerId="LiveId" clId="{A79F46FC-4BD2-4133-9321-B5AA9BFB91F6}" dt="2022-10-01T02:00:40.294" v="3260" actId="20577"/>
          <ac:spMkLst>
            <pc:docMk/>
            <pc:sldMk cId="0" sldId="472"/>
            <ac:spMk id="46" creationId="{00000000-0000-0000-0000-000000000000}"/>
          </ac:spMkLst>
        </pc:spChg>
        <pc:spChg chg="mod">
          <ac:chgData name="智云 DAN" userId="d285233dde2d7ead" providerId="LiveId" clId="{A79F46FC-4BD2-4133-9321-B5AA9BFB91F6}" dt="2022-10-01T01:59:57.030" v="3254" actId="108"/>
          <ac:spMkLst>
            <pc:docMk/>
            <pc:sldMk cId="0" sldId="472"/>
            <ac:spMk id="47" creationId="{00000000-0000-0000-0000-000000000000}"/>
          </ac:spMkLst>
        </pc:spChg>
        <pc:spChg chg="mod">
          <ac:chgData name="智云 DAN" userId="d285233dde2d7ead" providerId="LiveId" clId="{A79F46FC-4BD2-4133-9321-B5AA9BFB91F6}" dt="2022-10-01T02:02:08.550" v="3270" actId="20577"/>
          <ac:spMkLst>
            <pc:docMk/>
            <pc:sldMk cId="0" sldId="472"/>
            <ac:spMk id="49" creationId="{00000000-0000-0000-0000-000000000000}"/>
          </ac:spMkLst>
        </pc:spChg>
        <pc:spChg chg="mod">
          <ac:chgData name="智云 DAN" userId="d285233dde2d7ead" providerId="LiveId" clId="{A79F46FC-4BD2-4133-9321-B5AA9BFB91F6}" dt="2022-10-01T02:01:32.647" v="3266" actId="6549"/>
          <ac:spMkLst>
            <pc:docMk/>
            <pc:sldMk cId="0" sldId="472"/>
            <ac:spMk id="50" creationId="{00000000-0000-0000-0000-000000000000}"/>
          </ac:spMkLst>
        </pc:spChg>
        <pc:spChg chg="mod">
          <ac:chgData name="智云 DAN" userId="d285233dde2d7ead" providerId="LiveId" clId="{A79F46FC-4BD2-4133-9321-B5AA9BFB91F6}" dt="2022-10-02T14:05:37.666" v="5553" actId="108"/>
          <ac:spMkLst>
            <pc:docMk/>
            <pc:sldMk cId="0" sldId="472"/>
            <ac:spMk id="52" creationId="{00000000-0000-0000-0000-000000000000}"/>
          </ac:spMkLst>
        </pc:spChg>
        <pc:spChg chg="mod">
          <ac:chgData name="智云 DAN" userId="d285233dde2d7ead" providerId="LiveId" clId="{A79F46FC-4BD2-4133-9321-B5AA9BFB91F6}" dt="2022-10-02T14:05:48.982" v="5575" actId="20577"/>
          <ac:spMkLst>
            <pc:docMk/>
            <pc:sldMk cId="0" sldId="472"/>
            <ac:spMk id="53" creationId="{00000000-0000-0000-0000-000000000000}"/>
          </ac:spMkLst>
        </pc:spChg>
        <pc:spChg chg="mod">
          <ac:chgData name="智云 DAN" userId="d285233dde2d7ead" providerId="LiveId" clId="{A79F46FC-4BD2-4133-9321-B5AA9BFB91F6}" dt="2022-10-01T02:05:10.928" v="3294" actId="20577"/>
          <ac:spMkLst>
            <pc:docMk/>
            <pc:sldMk cId="0" sldId="472"/>
            <ac:spMk id="55" creationId="{00000000-0000-0000-0000-000000000000}"/>
          </ac:spMkLst>
        </pc:spChg>
        <pc:spChg chg="mod">
          <ac:chgData name="智云 DAN" userId="d285233dde2d7ead" providerId="LiveId" clId="{A79F46FC-4BD2-4133-9321-B5AA9BFB91F6}" dt="2022-10-01T02:04:35.385" v="3287" actId="108"/>
          <ac:spMkLst>
            <pc:docMk/>
            <pc:sldMk cId="0" sldId="472"/>
            <ac:spMk id="56" creationId="{00000000-0000-0000-0000-000000000000}"/>
          </ac:spMkLst>
        </pc:spChg>
        <pc:spChg chg="mod">
          <ac:chgData name="智云 DAN" userId="d285233dde2d7ead" providerId="LiveId" clId="{A79F46FC-4BD2-4133-9321-B5AA9BFB91F6}" dt="2022-10-01T01:22:44.454" v="2324"/>
          <ac:spMkLst>
            <pc:docMk/>
            <pc:sldMk cId="0" sldId="472"/>
            <ac:spMk id="70" creationId="{00000000-0000-0000-0000-000000000000}"/>
          </ac:spMkLst>
        </pc:spChg>
        <pc:spChg chg="mod">
          <ac:chgData name="智云 DAN" userId="d285233dde2d7ead" providerId="LiveId" clId="{A79F46FC-4BD2-4133-9321-B5AA9BFB91F6}" dt="2022-10-01T01:31:18.474" v="2393"/>
          <ac:spMkLst>
            <pc:docMk/>
            <pc:sldMk cId="0" sldId="472"/>
            <ac:spMk id="71" creationId="{00000000-0000-0000-0000-000000000000}"/>
          </ac:spMkLst>
        </pc:spChg>
        <pc:grpChg chg="mod">
          <ac:chgData name="智云 DAN" userId="d285233dde2d7ead" providerId="LiveId" clId="{A79F46FC-4BD2-4133-9321-B5AA9BFB91F6}" dt="2022-10-01T01:39:52.800" v="2424" actId="14826"/>
          <ac:grpSpMkLst>
            <pc:docMk/>
            <pc:sldMk cId="0" sldId="472"/>
            <ac:grpSpMk id="72" creationId="{00000000-0000-0000-0000-000000000000}"/>
          </ac:grpSpMkLst>
        </pc:grpChg>
        <pc:picChg chg="add mod ord">
          <ac:chgData name="智云 DAN" userId="d285233dde2d7ead" providerId="LiveId" clId="{A79F46FC-4BD2-4133-9321-B5AA9BFB91F6}" dt="2022-10-01T00:52:11.927" v="2181" actId="1037"/>
          <ac:picMkLst>
            <pc:docMk/>
            <pc:sldMk cId="0" sldId="472"/>
            <ac:picMk id="3" creationId="{BDFEC95A-D0B2-9A6F-3443-3C2BC70DE97C}"/>
          </ac:picMkLst>
        </pc:picChg>
        <pc:picChg chg="mod">
          <ac:chgData name="智云 DAN" userId="d285233dde2d7ead" providerId="LiveId" clId="{A79F46FC-4BD2-4133-9321-B5AA9BFB91F6}" dt="2022-10-01T01:39:58.907" v="2426" actId="14100"/>
          <ac:picMkLst>
            <pc:docMk/>
            <pc:sldMk cId="0" sldId="472"/>
            <ac:picMk id="67" creationId="{00000000-0000-0000-0000-000000000000}"/>
          </ac:picMkLst>
        </pc:picChg>
      </pc:sldChg>
      <pc:sldChg chg="new del">
        <pc:chgData name="智云 DAN" userId="d285233dde2d7ead" providerId="LiveId" clId="{A79F46FC-4BD2-4133-9321-B5AA9BFB91F6}" dt="2022-10-01T00:31:27.599" v="1962" actId="47"/>
        <pc:sldMkLst>
          <pc:docMk/>
          <pc:sldMk cId="3548856461" sldId="47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CN Heavy" panose="02020900000000000000" pitchFamily="18" charset="-122"/>
              </a:rPr>
              <a:t>2022/10/22</a:t>
            </a:fld>
            <a:endParaRPr lang="zh-CN" altLang="en-US">
              <a:cs typeface="思源宋体 CN Heavy" panose="020209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CN Heavy" panose="02020900000000000000" pitchFamily="18" charset="-122"/>
              </a:rPr>
              <a:t>‹#›</a:t>
            </a:fld>
            <a:endParaRPr lang="zh-CN" altLang="en-US">
              <a:cs typeface="思源宋体 CN Heavy" panose="02020900000000000000"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fld id="{07FD658D-B4A5-4599-8792-2C60E8E19168}" type="datetimeFigureOut">
              <a:rPr lang="zh-CN" altLang="en-US" smtClean="0"/>
              <a:t>2022/10/22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fld id="{A9139B9A-1A5D-4BAE-A6B9-C4E66280280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vl2pPr marL="4572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2pPr>
    <a:lvl3pPr marL="9144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3pPr>
    <a:lvl4pPr marL="13716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4pPr>
    <a:lvl5pPr marL="18288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到家乡，相信大家都有不少的感触，你可能来自野火烧不尽，春风吹又生的大草原，可能来自日出江花红生火春来江水映如蓝的江南，又或是来自大漠孤烟直长河落日圆的塞北边疆，相信大家对自己的家乡都有无比的热爱与眷恋。下面我就来讲讲我的家乡，亲爱的老师，亲爱的同学们，今天我演讲的主题是我的家乡</a:t>
            </a:r>
            <a:r>
              <a:rPr lang="en-US" altLang="zh-CN" dirty="0"/>
              <a:t>-</a:t>
            </a:r>
            <a:r>
              <a:rPr lang="zh-CN" altLang="en-US" dirty="0"/>
              <a:t>株洲</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1</a:t>
            </a:fld>
            <a:endParaRPr lang="zh-CN" altLang="en-US" dirty="0"/>
          </a:p>
        </p:txBody>
      </p:sp>
    </p:spTree>
    <p:extLst>
      <p:ext uri="{BB962C8B-B14F-4D97-AF65-F5344CB8AC3E}">
        <p14:creationId xmlns:p14="http://schemas.microsoft.com/office/powerpoint/2010/main" val="51023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这里我一共放上了</a:t>
            </a:r>
            <a:r>
              <a:rPr lang="en-US" altLang="zh-CN" dirty="0"/>
              <a:t>3</a:t>
            </a:r>
            <a:r>
              <a:rPr lang="zh-CN" altLang="en-US" dirty="0"/>
              <a:t>个株洲人民的红色足迹景点。第一个是</a:t>
            </a:r>
            <a:r>
              <a:rPr kumimoji="0" lang="zh-CN" altLang="en-US" sz="1200" b="0" i="0" u="none" strike="noStrike" kern="0" cap="none" spc="0" normalizeH="0" baseline="0" noProof="0" dirty="0">
                <a:ln>
                  <a:noFill/>
                </a:ln>
                <a:solidFill>
                  <a:srgbClr val="FF0000"/>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红军村</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，它位于</a:t>
            </a:r>
            <a:r>
              <a:rPr lang="zh-CN" altLang="en-US" sz="1200" b="0" i="0" dirty="0">
                <a:solidFill>
                  <a:srgbClr val="000000"/>
                </a:solidFill>
                <a:effectLst/>
                <a:latin typeface="Microsoft YaHei" panose="020B0503020204020204" pitchFamily="34" charset="-122"/>
                <a:ea typeface="Microsoft YaHei" panose="020B0503020204020204" pitchFamily="34" charset="-122"/>
              </a:rPr>
              <a:t>茶陵县严塘镇东南，罗霄山脉山脚下，有一个名为湾里的“红军村”，村里留存了湘赣苏区第一个县级苏维埃政府</a:t>
            </a:r>
            <a:r>
              <a:rPr lang="en-US" altLang="zh-CN" sz="1200" b="0" i="0" dirty="0">
                <a:solidFill>
                  <a:srgbClr val="000000"/>
                </a:solidFill>
                <a:effectLst/>
                <a:latin typeface="Microsoft YaHei" panose="020B0503020204020204" pitchFamily="34" charset="-122"/>
                <a:ea typeface="Microsoft YaHei" panose="020B0503020204020204" pitchFamily="34" charset="-122"/>
              </a:rPr>
              <a:t>——</a:t>
            </a:r>
            <a:r>
              <a:rPr lang="zh-CN" altLang="en-US" sz="1200" b="0" i="0" dirty="0">
                <a:solidFill>
                  <a:srgbClr val="000000"/>
                </a:solidFill>
                <a:effectLst/>
                <a:latin typeface="Microsoft YaHei" panose="020B0503020204020204" pitchFamily="34" charset="-122"/>
                <a:ea typeface="Microsoft YaHei" panose="020B0503020204020204" pitchFamily="34" charset="-122"/>
              </a:rPr>
              <a:t>茶陵县苏维埃政府、红军政治保卫局、工农红军独立师办事处等</a:t>
            </a:r>
            <a:r>
              <a:rPr lang="en-US" altLang="zh-CN" sz="1200" b="0" i="0" dirty="0">
                <a:solidFill>
                  <a:srgbClr val="000000"/>
                </a:solidFill>
                <a:effectLst/>
                <a:latin typeface="Microsoft YaHei" panose="020B0503020204020204" pitchFamily="34" charset="-122"/>
                <a:ea typeface="Microsoft YaHei" panose="020B0503020204020204" pitchFamily="34" charset="-122"/>
              </a:rPr>
              <a:t>20</a:t>
            </a:r>
            <a:r>
              <a:rPr lang="zh-CN" altLang="en-US" sz="1200" b="0" i="0" dirty="0">
                <a:solidFill>
                  <a:srgbClr val="000000"/>
                </a:solidFill>
                <a:effectLst/>
                <a:latin typeface="Microsoft YaHei" panose="020B0503020204020204" pitchFamily="34" charset="-122"/>
                <a:ea typeface="Microsoft YaHei" panose="020B0503020204020204" pitchFamily="34" charset="-122"/>
              </a:rPr>
              <a:t>多处红色旧址。</a:t>
            </a:r>
            <a:endParaRPr kumimoji="0" lang="zh-CN" altLang="en-US" sz="1200" b="0" i="0" u="none" strike="noStrike" kern="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第二个是</a:t>
            </a:r>
            <a:r>
              <a:rPr kumimoji="0" lang="zh-CN" altLang="en-US" sz="1200" b="0" i="0" u="none" strike="noStrike" kern="0" cap="none" spc="0" normalizeH="0" baseline="0" noProof="0" dirty="0">
                <a:ln>
                  <a:noFill/>
                </a:ln>
                <a:solidFill>
                  <a:schemeClr val="accent3"/>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秋瑾故居。</a:t>
            </a:r>
            <a:endParaRPr kumimoji="0" lang="en-US" altLang="zh-CN" sz="1200" b="0" i="0" u="none" strike="noStrike" kern="0" cap="none" spc="0" normalizeH="0" baseline="0" noProof="0" dirty="0">
              <a:ln>
                <a:noFill/>
              </a:ln>
              <a:solidFill>
                <a:schemeClr val="accent3"/>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333333"/>
                </a:solidFill>
                <a:effectLst/>
                <a:latin typeface="Helvetica Neue"/>
              </a:rPr>
              <a:t>据</a:t>
            </a:r>
            <a:r>
              <a:rPr lang="en-US" altLang="zh-CN" sz="1200" b="0" i="0" dirty="0">
                <a:solidFill>
                  <a:srgbClr val="333333"/>
                </a:solidFill>
                <a:effectLst/>
                <a:latin typeface="Helvetica Neue"/>
              </a:rPr>
              <a:t>1977</a:t>
            </a:r>
            <a:r>
              <a:rPr lang="zh-CN" altLang="en-US" sz="1200" b="0" i="0" dirty="0">
                <a:solidFill>
                  <a:srgbClr val="333333"/>
                </a:solidFill>
                <a:effectLst/>
                <a:latin typeface="Helvetica Neue"/>
              </a:rPr>
              <a:t>年</a:t>
            </a:r>
            <a:r>
              <a:rPr lang="en-US" altLang="zh-CN" sz="1200" b="0" i="0" dirty="0">
                <a:solidFill>
                  <a:srgbClr val="333333"/>
                </a:solidFill>
                <a:effectLst/>
                <a:latin typeface="Helvetica Neue"/>
              </a:rPr>
              <a:t>10</a:t>
            </a:r>
            <a:r>
              <a:rPr lang="zh-CN" altLang="en-US" sz="1200" b="0" i="0" dirty="0">
                <a:solidFill>
                  <a:srgbClr val="333333"/>
                </a:solidFill>
                <a:effectLst/>
                <a:latin typeface="Helvetica Neue"/>
              </a:rPr>
              <a:t>月台北出版的</a:t>
            </a:r>
            <a:r>
              <a:rPr lang="en-US" altLang="zh-CN" sz="1200" b="0" i="0" dirty="0">
                <a:solidFill>
                  <a:srgbClr val="333333"/>
                </a:solidFill>
                <a:effectLst/>
                <a:latin typeface="Helvetica Neue"/>
              </a:rPr>
              <a:t>《</a:t>
            </a:r>
            <a:r>
              <a:rPr lang="zh-CN" altLang="en-US" sz="1200" b="0" i="0" dirty="0">
                <a:solidFill>
                  <a:srgbClr val="333333"/>
                </a:solidFill>
                <a:effectLst/>
                <a:latin typeface="Helvetica Neue"/>
              </a:rPr>
              <a:t>湖南文献</a:t>
            </a:r>
            <a:r>
              <a:rPr lang="en-US" altLang="zh-CN" sz="1200" b="0" i="0" dirty="0">
                <a:solidFill>
                  <a:srgbClr val="333333"/>
                </a:solidFill>
                <a:effectLst/>
                <a:latin typeface="Helvetica Neue"/>
              </a:rPr>
              <a:t>》</a:t>
            </a:r>
            <a:r>
              <a:rPr lang="zh-CN" altLang="en-US" sz="1200" b="0" i="0" dirty="0">
                <a:solidFill>
                  <a:srgbClr val="333333"/>
                </a:solidFill>
                <a:effectLst/>
                <a:latin typeface="Helvetica Neue"/>
              </a:rPr>
              <a:t>记载：</a:t>
            </a:r>
            <a:r>
              <a:rPr lang="en-US" altLang="zh-CN" sz="1200" b="0" i="0" dirty="0">
                <a:solidFill>
                  <a:srgbClr val="333333"/>
                </a:solidFill>
                <a:effectLst/>
                <a:latin typeface="Helvetica Neue"/>
              </a:rPr>
              <a:t>1939</a:t>
            </a:r>
            <a:r>
              <a:rPr lang="zh-CN" altLang="en-US" sz="1200" b="0" i="0" dirty="0">
                <a:solidFill>
                  <a:srgbClr val="333333"/>
                </a:solidFill>
                <a:effectLst/>
                <a:latin typeface="Helvetica Neue"/>
              </a:rPr>
              <a:t>年王沅德应时任昭阳乡乡长所求，将“大冲别墅”无条件赠与新群中学为校舍，只要求留一间设“秋瑾堂”，以追念母亲。</a:t>
            </a:r>
            <a:endParaRPr kumimoji="0" lang="zh-CN" altLang="en-US" sz="1200" b="0" i="0" u="none" strike="noStrike" kern="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3"/>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第三个是烈士纪念园，也就是我们曾经常常说的“流芳园”。它位于</a:t>
            </a:r>
            <a:r>
              <a:rPr lang="zh-CN" altLang="en-US" sz="1200" b="0" i="0" dirty="0">
                <a:solidFill>
                  <a:srgbClr val="000000"/>
                </a:solidFill>
                <a:effectLst/>
                <a:latin typeface="Microsoft YaHei" panose="020B0503020204020204" pitchFamily="34" charset="-122"/>
                <a:ea typeface="Microsoft YaHei" panose="020B0503020204020204" pitchFamily="34" charset="-122"/>
              </a:rPr>
              <a:t>位于荷塘区新华路，在此埋藏着与日军激战的上千名死难军民遗骸，是集纪念、休闲功能于一体，设施完备，风景优美的纪念性公园。</a:t>
            </a:r>
            <a:endParaRPr kumimoji="0" lang="zh-CN" altLang="en-US" sz="1200" b="0" i="0" u="none" strike="noStrike" kern="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chemeClr val="accent3"/>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 name="灯片编号占位符 3"/>
          <p:cNvSpPr>
            <a:spLocks noGrp="1"/>
          </p:cNvSpPr>
          <p:nvPr>
            <p:ph type="sldNum" sz="quarter" idx="5"/>
          </p:nvPr>
        </p:nvSpPr>
        <p:spPr/>
        <p:txBody>
          <a:bodyPr/>
          <a:lstStyle/>
          <a:p>
            <a:fld id="{A9139B9A-1A5D-4BAE-A6B9-C4E662802804}" type="slidenum">
              <a:rPr lang="zh-CN" altLang="en-US" smtClean="0"/>
              <a:t>10</a:t>
            </a:fld>
            <a:endParaRPr lang="zh-CN" altLang="en-US" dirty="0"/>
          </a:p>
        </p:txBody>
      </p:sp>
    </p:spTree>
    <p:extLst>
      <p:ext uri="{BB962C8B-B14F-4D97-AF65-F5344CB8AC3E}">
        <p14:creationId xmlns:p14="http://schemas.microsoft.com/office/powerpoint/2010/main" val="2034399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接下来就来到了大家最期待的部分。株洲的美丽景色，右边的动图是株洲万达广场开业那天无人机灯光秀的实拍镜像。</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这一张幻灯片介绍的是我们的云龙示范区，这里不仅景色优美，而且是</a:t>
            </a:r>
            <a:r>
              <a:rPr lang="zh-CN" altLang="en-US" sz="1200" dirty="0">
                <a:gradFill>
                  <a:gsLst>
                    <a:gs pos="0">
                      <a:schemeClr val="accent1"/>
                    </a:gs>
                    <a:gs pos="100000">
                      <a:schemeClr val="accent2"/>
                    </a:gs>
                  </a:gsLst>
                  <a:lin ang="2700000" scaled="1"/>
                </a:gradFill>
                <a:ea typeface="思源宋体 CN Heavy" panose="02020900000000000000" pitchFamily="18" charset="-122"/>
              </a:rPr>
              <a:t>长株融城的前沿阵地，</a:t>
            </a:r>
            <a:r>
              <a:rPr lang="zh-CN" altLang="en-US" sz="1200" dirty="0">
                <a:solidFill>
                  <a:prstClr val="black">
                    <a:lumMod val="75000"/>
                    <a:lumOff val="25000"/>
                  </a:prstClr>
                </a:solidFill>
                <a:ea typeface="思源黑体 CN Light" panose="020B0300000000000000" pitchFamily="34" charset="-122"/>
              </a:rPr>
              <a:t>云龙示范区是株洲对接中国（湖南）自贸区长沙片区、长沙临空经济示范区、高铁片区以及规划建设的长株潭东部先进制造业产业带的最前沿和桥头堡。</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gradFill>
                  <a:gsLst>
                    <a:gs pos="0">
                      <a:schemeClr val="accent1"/>
                    </a:gs>
                    <a:gs pos="100000">
                      <a:schemeClr val="accent2"/>
                    </a:gs>
                  </a:gsLst>
                  <a:lin ang="2700000" scaled="1"/>
                </a:gradFill>
                <a:ea typeface="思源宋体 CN Heavy" panose="02020900000000000000" pitchFamily="18" charset="-122"/>
              </a:rPr>
              <a:t>这里还是</a:t>
            </a:r>
            <a:r>
              <a:rPr lang="zh-CN" altLang="en-US" sz="1200" dirty="0">
                <a:solidFill>
                  <a:schemeClr val="tx1">
                    <a:lumMod val="75000"/>
                    <a:lumOff val="25000"/>
                  </a:schemeClr>
                </a:solidFill>
                <a:ea typeface="思源宋体 CN Heavy" panose="02020900000000000000" pitchFamily="18" charset="-122"/>
              </a:rPr>
              <a:t>产教融合的科创基地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gradFill>
                  <a:gsLst>
                    <a:gs pos="0">
                      <a:schemeClr val="accent1"/>
                    </a:gs>
                    <a:gs pos="100000">
                      <a:schemeClr val="accent2"/>
                    </a:gs>
                  </a:gsLst>
                  <a:lin ang="2700000" scaled="1"/>
                </a:gradFill>
                <a:ea typeface="思源宋体 CN Heavy" panose="02020900000000000000" pitchFamily="18" charset="-122"/>
              </a:rPr>
              <a:t>，</a:t>
            </a:r>
            <a:r>
              <a:rPr lang="zh-CN" altLang="en-US" sz="1200" dirty="0">
                <a:solidFill>
                  <a:prstClr val="black">
                    <a:lumMod val="75000"/>
                    <a:lumOff val="25000"/>
                  </a:prstClr>
                </a:solidFill>
                <a:ea typeface="思源黑体 CN Light" panose="020B0300000000000000" pitchFamily="34" charset="-122"/>
              </a:rPr>
              <a:t>总面积</a:t>
            </a:r>
            <a:r>
              <a:rPr lang="en-US" altLang="zh-CN" sz="1200" dirty="0">
                <a:solidFill>
                  <a:prstClr val="black">
                    <a:lumMod val="75000"/>
                    <a:lumOff val="25000"/>
                  </a:prstClr>
                </a:solidFill>
                <a:ea typeface="思源黑体 CN Light" panose="020B0300000000000000" pitchFamily="34" charset="-122"/>
              </a:rPr>
              <a:t>13.9</a:t>
            </a:r>
            <a:r>
              <a:rPr lang="zh-CN" altLang="en-US" sz="1200" dirty="0">
                <a:solidFill>
                  <a:prstClr val="black">
                    <a:lumMod val="75000"/>
                    <a:lumOff val="25000"/>
                  </a:prstClr>
                </a:solidFill>
                <a:ea typeface="思源黑体 CN Light" panose="020B0300000000000000" pitchFamily="34" charset="-122"/>
              </a:rPr>
              <a:t>平方公里的湖南（株洲）职教科技园是中南地区最大的职业教育基地，入驻院校</a:t>
            </a:r>
            <a:r>
              <a:rPr lang="en-US" altLang="zh-CN" sz="1200" dirty="0">
                <a:solidFill>
                  <a:prstClr val="black">
                    <a:lumMod val="75000"/>
                    <a:lumOff val="25000"/>
                  </a:prstClr>
                </a:solidFill>
                <a:ea typeface="思源黑体 CN Light" panose="020B0300000000000000" pitchFamily="34" charset="-122"/>
              </a:rPr>
              <a:t>10</a:t>
            </a:r>
            <a:r>
              <a:rPr lang="zh-CN" altLang="en-US" sz="1200" dirty="0">
                <a:solidFill>
                  <a:prstClr val="black">
                    <a:lumMod val="75000"/>
                    <a:lumOff val="25000"/>
                  </a:prstClr>
                </a:solidFill>
                <a:ea typeface="思源黑体 CN Light" panose="020B0300000000000000" pitchFamily="34" charset="-122"/>
              </a:rPr>
              <a:t>所，在校学生</a:t>
            </a:r>
            <a:r>
              <a:rPr lang="en-US" altLang="zh-CN" sz="1200" dirty="0">
                <a:solidFill>
                  <a:prstClr val="black">
                    <a:lumMod val="75000"/>
                    <a:lumOff val="25000"/>
                  </a:prstClr>
                </a:solidFill>
                <a:ea typeface="思源黑体 CN Light" panose="020B0300000000000000" pitchFamily="34" charset="-122"/>
              </a:rPr>
              <a:t>11</a:t>
            </a:r>
            <a:r>
              <a:rPr lang="zh-CN" altLang="en-US" sz="1200" dirty="0">
                <a:solidFill>
                  <a:prstClr val="black">
                    <a:lumMod val="75000"/>
                    <a:lumOff val="25000"/>
                  </a:prstClr>
                </a:solidFill>
                <a:ea typeface="思源黑体 CN Light" panose="020B0300000000000000" pitchFamily="34" charset="-122"/>
              </a:rPr>
              <a:t>余万人，每年培养技能人才</a:t>
            </a:r>
            <a:r>
              <a:rPr lang="en-US" altLang="zh-CN" sz="1200" dirty="0">
                <a:solidFill>
                  <a:prstClr val="black">
                    <a:lumMod val="75000"/>
                    <a:lumOff val="25000"/>
                  </a:prstClr>
                </a:solidFill>
                <a:ea typeface="思源黑体 CN Light" panose="020B0300000000000000" pitchFamily="34" charset="-122"/>
              </a:rPr>
              <a:t>3</a:t>
            </a:r>
            <a:r>
              <a:rPr lang="zh-CN" altLang="en-US" sz="1200" dirty="0">
                <a:solidFill>
                  <a:prstClr val="black">
                    <a:lumMod val="75000"/>
                    <a:lumOff val="25000"/>
                  </a:prstClr>
                </a:solidFill>
                <a:ea typeface="思源黑体 CN Light" panose="020B0300000000000000" pitchFamily="34" charset="-122"/>
              </a:rPr>
              <a:t>万余人，正加快提质升级，致力打造与长沙岳麓山大学科技城齐名的湖南九郎山职教科创城。</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gradFill>
                  <a:gsLst>
                    <a:gs pos="0">
                      <a:schemeClr val="accent1"/>
                    </a:gs>
                    <a:gs pos="100000">
                      <a:schemeClr val="accent2"/>
                    </a:gs>
                  </a:gsLst>
                  <a:lin ang="2700000" scaled="1"/>
                </a:gradFill>
                <a:ea typeface="思源宋体 CN Heavy" panose="02020900000000000000" pitchFamily="18" charset="-122"/>
              </a:rPr>
              <a:t>这里也是</a:t>
            </a:r>
            <a:r>
              <a:rPr lang="zh-CN" altLang="en-US" sz="1200" dirty="0">
                <a:solidFill>
                  <a:schemeClr val="tx1">
                    <a:lumMod val="75000"/>
                    <a:lumOff val="25000"/>
                  </a:schemeClr>
                </a:solidFill>
                <a:ea typeface="思源宋体 CN Heavy" panose="02020900000000000000" pitchFamily="18" charset="-122"/>
              </a:rPr>
              <a:t>新兴产业的发展高地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gradFill>
                  <a:gsLst>
                    <a:gs pos="0">
                      <a:schemeClr val="accent1"/>
                    </a:gs>
                    <a:gs pos="100000">
                      <a:schemeClr val="accent2"/>
                    </a:gs>
                  </a:gsLst>
                  <a:lin ang="2700000" scaled="1"/>
                </a:gradFill>
                <a:ea typeface="思源宋体 CN Heavy" panose="02020900000000000000" pitchFamily="18" charset="-122"/>
              </a:rPr>
              <a:t>，</a:t>
            </a:r>
            <a:r>
              <a:rPr lang="zh-CN" altLang="en-US" sz="1200" dirty="0">
                <a:solidFill>
                  <a:prstClr val="black">
                    <a:lumMod val="75000"/>
                    <a:lumOff val="25000"/>
                  </a:prstClr>
                </a:solidFill>
                <a:ea typeface="思源黑体 CN Light" panose="020B0300000000000000" pitchFamily="34" charset="-122"/>
              </a:rPr>
              <a:t>作为株洲市信息技术及北斗应用产业链的主要承载地，重点发展先进装备与新一代信息技术（含北斗应用）和生物医药（含医疗器械）产业。</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gradFill>
                  <a:gsLst>
                    <a:gs pos="0">
                      <a:schemeClr val="accent1"/>
                    </a:gs>
                    <a:gs pos="100000">
                      <a:schemeClr val="accent2"/>
                    </a:gs>
                  </a:gsLst>
                  <a:lin ang="2700000" scaled="1"/>
                </a:gradFill>
                <a:ea typeface="思源宋体 CN Heavy" panose="02020900000000000000" pitchFamily="18" charset="-122"/>
              </a:rPr>
              <a:t>这里还是宜居宜业的投资福地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gradFill>
                  <a:gsLst>
                    <a:gs pos="0">
                      <a:schemeClr val="accent1"/>
                    </a:gs>
                    <a:gs pos="100000">
                      <a:schemeClr val="accent2"/>
                    </a:gs>
                  </a:gsLst>
                  <a:lin ang="2700000" scaled="1"/>
                </a:gradFill>
                <a:ea typeface="思源宋体 CN Heavy" panose="02020900000000000000" pitchFamily="18" charset="-122"/>
              </a:rPr>
              <a:t>，</a:t>
            </a:r>
            <a:r>
              <a:rPr lang="zh-CN" altLang="en-US" sz="1200" dirty="0">
                <a:solidFill>
                  <a:prstClr val="black">
                    <a:lumMod val="75000"/>
                    <a:lumOff val="25000"/>
                  </a:prstClr>
                </a:solidFill>
                <a:ea typeface="思源黑体 CN Light" panose="020B0300000000000000" pitchFamily="34" charset="-122"/>
              </a:rPr>
              <a:t>按照“授全权、负全责”的原则，湖南省人民政府、株洲市人民政府授权行使市级行政经济管理权限，享有市级财政管理体制，使用市直职能部门</a:t>
            </a:r>
            <a:r>
              <a:rPr lang="en-US" altLang="zh-CN" sz="1200" dirty="0">
                <a:solidFill>
                  <a:prstClr val="black">
                    <a:lumMod val="75000"/>
                    <a:lumOff val="25000"/>
                  </a:prstClr>
                </a:solidFill>
                <a:ea typeface="思源黑体 CN Light" panose="020B0300000000000000" pitchFamily="34" charset="-122"/>
              </a:rPr>
              <a:t>2</a:t>
            </a:r>
            <a:r>
              <a:rPr lang="zh-CN" altLang="en-US" sz="1200" dirty="0">
                <a:solidFill>
                  <a:prstClr val="black">
                    <a:lumMod val="75000"/>
                    <a:lumOff val="25000"/>
                  </a:prstClr>
                </a:solidFill>
                <a:ea typeface="思源黑体 CN Light" panose="020B0300000000000000" pitchFamily="34" charset="-122"/>
              </a:rPr>
              <a:t>号公章，做到园区事园区办。</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gradFill>
                  <a:gsLst>
                    <a:gs pos="0">
                      <a:schemeClr val="accent1"/>
                    </a:gs>
                    <a:gs pos="100000">
                      <a:schemeClr val="accent2"/>
                    </a:gs>
                  </a:gsLst>
                  <a:lin ang="2700000" scaled="1"/>
                </a:gradFill>
                <a:ea typeface="思源宋体 CN Heavy" panose="02020900000000000000" pitchFamily="18" charset="-122"/>
              </a:rPr>
              <a:t>这样一看，是不是显得我们的株洲更加美丽？</a:t>
            </a:r>
          </a:p>
          <a:p>
            <a:endParaRPr lang="zh-CN" altLang="en-US" dirty="0"/>
          </a:p>
        </p:txBody>
      </p:sp>
      <p:sp>
        <p:nvSpPr>
          <p:cNvPr id="4" name="灯片编号占位符 3"/>
          <p:cNvSpPr>
            <a:spLocks noGrp="1"/>
          </p:cNvSpPr>
          <p:nvPr>
            <p:ph type="sldNum" sz="quarter" idx="5"/>
          </p:nvPr>
        </p:nvSpPr>
        <p:spPr/>
        <p:txBody>
          <a:bodyPr/>
          <a:lstStyle/>
          <a:p>
            <a:fld id="{A9139B9A-1A5D-4BAE-A6B9-C4E662802804}" type="slidenum">
              <a:rPr lang="zh-CN" altLang="en-US" smtClean="0"/>
              <a:t>12</a:t>
            </a:fld>
            <a:endParaRPr lang="zh-CN" altLang="en-US" dirty="0"/>
          </a:p>
        </p:txBody>
      </p:sp>
    </p:spTree>
    <p:extLst>
      <p:ext uri="{BB962C8B-B14F-4D97-AF65-F5344CB8AC3E}">
        <p14:creationId xmlns:p14="http://schemas.microsoft.com/office/powerpoint/2010/main" val="150993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下面就跟着我们的无人机一起来看看株洲其他地方的美丽景色。这里无人机航拍的背景是株洲神龙城，而这</a:t>
            </a:r>
            <a:r>
              <a:rPr lang="en-US" altLang="zh-CN" dirty="0"/>
              <a:t>3</a:t>
            </a:r>
            <a:r>
              <a:rPr lang="zh-CN" altLang="en-US" dirty="0"/>
              <a:t>个小的图片第一幅是严厉云上大院图片中是察言古道上的杜鹃花。第 </a:t>
            </a:r>
            <a:r>
              <a:rPr lang="en-US" altLang="zh-CN" dirty="0"/>
              <a:t>2</a:t>
            </a:r>
            <a:r>
              <a:rPr lang="zh-CN" altLang="en-US" dirty="0"/>
              <a:t>幅图是株洲经开区的政府大楼，这张照片从彩虹天桥拍摄，给人一种意想不到的设计震撼。第三第三幅照片呢，就是我们社区的云峰大道了，夕阳晚霞，傍晚的云龙大道景色令人叹为观止。。</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13</a:t>
            </a:fld>
            <a:endParaRPr lang="zh-CN" altLang="en-US" dirty="0"/>
          </a:p>
        </p:txBody>
      </p:sp>
    </p:spTree>
    <p:extLst>
      <p:ext uri="{BB962C8B-B14F-4D97-AF65-F5344CB8AC3E}">
        <p14:creationId xmlns:p14="http://schemas.microsoft.com/office/powerpoint/2010/main" val="401099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不止这些，株洲还有</a:t>
            </a:r>
            <a:r>
              <a:rPr lang="zh-CN" altLang="en-US" sz="1200" b="0" dirty="0">
                <a:gradFill>
                  <a:gsLst>
                    <a:gs pos="0">
                      <a:schemeClr val="accent1"/>
                    </a:gs>
                    <a:gs pos="100000">
                      <a:schemeClr val="accent2"/>
                    </a:gs>
                  </a:gsLst>
                  <a:lin ang="2700000" scaled="0"/>
                </a:gradFill>
                <a:ea typeface="思源宋体 CN Heavy" panose="02020900000000000000" pitchFamily="18" charset="-122"/>
              </a:rPr>
              <a:t>花湖谷景区</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zh-CN" altLang="en-US" sz="1200" dirty="0">
                <a:solidFill>
                  <a:prstClr val="black">
                    <a:lumMod val="75000"/>
                    <a:lumOff val="25000"/>
                  </a:prstClr>
                </a:solidFill>
                <a:ea typeface="思源黑体 CN Light" panose="020B0300000000000000" pitchFamily="34" charset="-122"/>
              </a:rPr>
              <a:t>中国花湖谷“大花海”景区面积达</a:t>
            </a:r>
            <a:r>
              <a:rPr lang="en-US" altLang="zh-CN" sz="1200" dirty="0">
                <a:solidFill>
                  <a:prstClr val="black">
                    <a:lumMod val="75000"/>
                    <a:lumOff val="25000"/>
                  </a:prstClr>
                </a:solidFill>
                <a:ea typeface="思源黑体 CN Light" panose="020B0300000000000000" pitchFamily="34" charset="-122"/>
              </a:rPr>
              <a:t>11.6</a:t>
            </a:r>
            <a:r>
              <a:rPr lang="zh-CN" altLang="en-US" sz="1200" dirty="0">
                <a:solidFill>
                  <a:prstClr val="black">
                    <a:lumMod val="75000"/>
                    <a:lumOff val="25000"/>
                  </a:prstClr>
                </a:solidFill>
                <a:ea typeface="思源黑体 CN Light" panose="020B0300000000000000" pitchFamily="34" charset="-122"/>
              </a:rPr>
              <a:t>万亩，其核心景区“紫薇园”面积</a:t>
            </a:r>
            <a:r>
              <a:rPr lang="en-US" altLang="zh-CN" sz="1200" dirty="0">
                <a:solidFill>
                  <a:prstClr val="black">
                    <a:lumMod val="75000"/>
                    <a:lumOff val="25000"/>
                  </a:prstClr>
                </a:solidFill>
                <a:ea typeface="思源黑体 CN Light" panose="020B0300000000000000" pitchFamily="34" charset="-122"/>
              </a:rPr>
              <a:t>1.13</a:t>
            </a:r>
            <a:r>
              <a:rPr lang="zh-CN" altLang="en-US" sz="1200" dirty="0">
                <a:solidFill>
                  <a:prstClr val="black">
                    <a:lumMod val="75000"/>
                    <a:lumOff val="25000"/>
                  </a:prstClr>
                </a:solidFill>
                <a:ea typeface="思源黑体 CN Light" panose="020B0300000000000000" pitchFamily="34" charset="-122"/>
              </a:rPr>
              <a:t>万亩，是目前国内规模最大的紫薇花海。</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还有大家所熟悉的</a:t>
            </a:r>
            <a:r>
              <a:rPr lang="zh-CN" altLang="en-US" sz="1200" b="0" dirty="0">
                <a:solidFill>
                  <a:schemeClr val="tx1">
                    <a:lumMod val="75000"/>
                    <a:lumOff val="25000"/>
                  </a:schemeClr>
                </a:solidFill>
                <a:ea typeface="思源宋体 CN Heavy" panose="02020900000000000000" pitchFamily="18" charset="-122"/>
              </a:rPr>
              <a:t>神农城</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zh-CN" altLang="en-US" sz="1200" dirty="0">
                <a:solidFill>
                  <a:prstClr val="black">
                    <a:lumMod val="75000"/>
                    <a:lumOff val="25000"/>
                  </a:prstClr>
                </a:solidFill>
                <a:ea typeface="思源黑体 CN Light" panose="020B0300000000000000" pitchFamily="34" charset="-122"/>
              </a:rPr>
              <a:t>株洲神农城以神农文化为主题，在原炎帝广场和天台公园的基础上提质改造，建设九大标志性建筑和景观，新型城市开放空间，核心区规划面积约</a:t>
            </a:r>
            <a:r>
              <a:rPr lang="en-US" altLang="zh-CN" sz="1200" dirty="0">
                <a:solidFill>
                  <a:prstClr val="black">
                    <a:lumMod val="75000"/>
                    <a:lumOff val="25000"/>
                  </a:prstClr>
                </a:solidFill>
                <a:ea typeface="思源黑体 CN Light" panose="020B0300000000000000" pitchFamily="34" charset="-122"/>
              </a:rPr>
              <a:t>1620</a:t>
            </a:r>
            <a:r>
              <a:rPr lang="zh-CN" altLang="en-US" sz="1200" dirty="0">
                <a:solidFill>
                  <a:prstClr val="black">
                    <a:lumMod val="75000"/>
                    <a:lumOff val="25000"/>
                  </a:prstClr>
                </a:solidFill>
                <a:ea typeface="思源黑体 CN Light" panose="020B0300000000000000" pitchFamily="34" charset="-122"/>
              </a:rPr>
              <a:t>亩。</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株洲还有</a:t>
            </a:r>
            <a:r>
              <a:rPr lang="zh-CN" altLang="en-US" sz="1200" b="0" dirty="0">
                <a:solidFill>
                  <a:schemeClr val="tx1">
                    <a:lumMod val="75000"/>
                    <a:lumOff val="25000"/>
                  </a:schemeClr>
                </a:solidFill>
                <a:ea typeface="思源宋体 CN Heavy" panose="02020900000000000000" pitchFamily="18" charset="-122"/>
              </a:rPr>
              <a:t>中国动力谷</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zh-CN" altLang="en-US" sz="1200" dirty="0">
                <a:solidFill>
                  <a:prstClr val="black">
                    <a:lumMod val="75000"/>
                    <a:lumOff val="25000"/>
                  </a:prstClr>
                </a:solidFill>
                <a:ea typeface="思源黑体 CN Light" panose="020B0300000000000000" pitchFamily="34" charset="-122"/>
              </a:rPr>
              <a:t>中国动力谷的范围包括株洲市的全地域，核心区域是石峰区的轨道交通城、芦淞区的通用航空城、高新区的新能源汽车城和动力谷自主创新园。</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并且，株洲还有一个十分有名的地方，</a:t>
            </a:r>
            <a:r>
              <a:rPr lang="zh-CN" altLang="en-US" sz="1200" b="0" dirty="0">
                <a:gradFill>
                  <a:gsLst>
                    <a:gs pos="0">
                      <a:schemeClr val="accent1"/>
                    </a:gs>
                    <a:gs pos="100000">
                      <a:schemeClr val="accent2"/>
                    </a:gs>
                  </a:gsLst>
                  <a:lin ang="2700000" scaled="0"/>
                </a:gradFill>
                <a:ea typeface="思源宋体 CN Heavy" panose="02020900000000000000" pitchFamily="18" charset="-122"/>
              </a:rPr>
              <a:t>中国陶瓷谷。</a:t>
            </a:r>
            <a:r>
              <a:rPr lang="zh-CN" altLang="en-US" sz="1200" dirty="0">
                <a:solidFill>
                  <a:prstClr val="black">
                    <a:lumMod val="75000"/>
                    <a:lumOff val="25000"/>
                  </a:prstClr>
                </a:solidFill>
                <a:ea typeface="思源黑体 CN Light" panose="020B0300000000000000" pitchFamily="34" charset="-122"/>
              </a:rPr>
              <a:t>中国陶瓷谷（原醴陵瓷谷），总占地面积为</a:t>
            </a:r>
            <a:r>
              <a:rPr lang="en-US" altLang="zh-CN" sz="1200" dirty="0">
                <a:solidFill>
                  <a:prstClr val="black">
                    <a:lumMod val="75000"/>
                    <a:lumOff val="25000"/>
                  </a:prstClr>
                </a:solidFill>
                <a:ea typeface="思源黑体 CN Light" panose="020B0300000000000000" pitchFamily="34" charset="-122"/>
              </a:rPr>
              <a:t>650</a:t>
            </a:r>
            <a:r>
              <a:rPr lang="zh-CN" altLang="en-US" sz="1200" dirty="0">
                <a:solidFill>
                  <a:prstClr val="black">
                    <a:lumMod val="75000"/>
                    <a:lumOff val="25000"/>
                  </a:prstClr>
                </a:solidFill>
                <a:ea typeface="思源黑体 CN Light" panose="020B0300000000000000" pitchFamily="34" charset="-122"/>
              </a:rPr>
              <a:t>亩，建筑面积</a:t>
            </a:r>
            <a:r>
              <a:rPr lang="en-US" altLang="zh-CN" sz="1200" dirty="0">
                <a:solidFill>
                  <a:prstClr val="black">
                    <a:lumMod val="75000"/>
                    <a:lumOff val="25000"/>
                  </a:prstClr>
                </a:solidFill>
                <a:ea typeface="思源黑体 CN Light" panose="020B0300000000000000" pitchFamily="34" charset="-122"/>
              </a:rPr>
              <a:t>100</a:t>
            </a:r>
            <a:r>
              <a:rPr lang="zh-CN" altLang="en-US" sz="1200" dirty="0">
                <a:solidFill>
                  <a:prstClr val="black">
                    <a:lumMod val="75000"/>
                    <a:lumOff val="25000"/>
                  </a:prstClr>
                </a:solidFill>
                <a:ea typeface="思源黑体 CN Light" panose="020B0300000000000000" pitchFamily="34" charset="-122"/>
              </a:rPr>
              <a:t>万平方米，总投资人民币</a:t>
            </a:r>
            <a:r>
              <a:rPr lang="en-US" altLang="zh-CN" sz="1200" dirty="0">
                <a:solidFill>
                  <a:prstClr val="black">
                    <a:lumMod val="75000"/>
                    <a:lumOff val="25000"/>
                  </a:prstClr>
                </a:solidFill>
                <a:ea typeface="思源黑体 CN Light" panose="020B0300000000000000" pitchFamily="34" charset="-122"/>
              </a:rPr>
              <a:t>27</a:t>
            </a:r>
            <a:r>
              <a:rPr lang="zh-CN" altLang="en-US" sz="1200" dirty="0">
                <a:solidFill>
                  <a:prstClr val="black">
                    <a:lumMod val="75000"/>
                    <a:lumOff val="25000"/>
                  </a:prstClr>
                </a:solidFill>
                <a:ea typeface="思源黑体 CN Light" panose="020B0300000000000000" pitchFamily="34" charset="-122"/>
              </a:rPr>
              <a:t>亿元，是一个大型文旅综合体，是湖湘大地上的陶瓷文旅新地标。</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gradFill>
                <a:gsLst>
                  <a:gs pos="0">
                    <a:schemeClr val="accent1"/>
                  </a:gs>
                  <a:gs pos="100000">
                    <a:schemeClr val="accent2"/>
                  </a:gs>
                </a:gsLst>
                <a:lin ang="2700000" scaled="0"/>
              </a:gradFill>
              <a:ea typeface="思源宋体 CN Heavy" panose="02020900000000000000" pitchFamily="18" charset="-122"/>
            </a:endParaRPr>
          </a:p>
          <a:p>
            <a:endParaRPr lang="zh-CN" altLang="en-US" dirty="0"/>
          </a:p>
        </p:txBody>
      </p:sp>
      <p:sp>
        <p:nvSpPr>
          <p:cNvPr id="4" name="灯片编号占位符 3"/>
          <p:cNvSpPr>
            <a:spLocks noGrp="1"/>
          </p:cNvSpPr>
          <p:nvPr>
            <p:ph type="sldNum" sz="quarter" idx="5"/>
          </p:nvPr>
        </p:nvSpPr>
        <p:spPr/>
        <p:txBody>
          <a:bodyPr/>
          <a:lstStyle/>
          <a:p>
            <a:fld id="{A9139B9A-1A5D-4BAE-A6B9-C4E662802804}" type="slidenum">
              <a:rPr lang="zh-CN" altLang="en-US" smtClean="0"/>
              <a:t>14</a:t>
            </a:fld>
            <a:endParaRPr lang="zh-CN" altLang="en-US" dirty="0"/>
          </a:p>
        </p:txBody>
      </p:sp>
    </p:spTree>
    <p:extLst>
      <p:ext uri="{BB962C8B-B14F-4D97-AF65-F5344CB8AC3E}">
        <p14:creationId xmlns:p14="http://schemas.microsoft.com/office/powerpoint/2010/main" val="122278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以上就是我本次演讲的全部内容，我是株洲星雅高</a:t>
            </a:r>
            <a:r>
              <a:rPr lang="en-US" altLang="zh-CN" dirty="0"/>
              <a:t>2202</a:t>
            </a:r>
            <a:r>
              <a:rPr lang="zh-CN" altLang="en-US" dirty="0"/>
              <a:t>班陈德林，感谢大家的聆听。我的家乡株洲，欢迎您！</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15</a:t>
            </a:fld>
            <a:endParaRPr lang="zh-CN" altLang="en-US" dirty="0"/>
          </a:p>
        </p:txBody>
      </p:sp>
    </p:spTree>
    <p:extLst>
      <p:ext uri="{BB962C8B-B14F-4D97-AF65-F5344CB8AC3E}">
        <p14:creationId xmlns:p14="http://schemas.microsoft.com/office/powerpoint/2010/main" val="156368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我这次演讲分为</a:t>
            </a:r>
            <a:r>
              <a:rPr lang="en-US" altLang="zh-CN" dirty="0"/>
              <a:t>4</a:t>
            </a:r>
            <a:r>
              <a:rPr lang="zh-CN" altLang="en-US" dirty="0"/>
              <a:t>个部分，第一部分特色交通，第二部分智慧城市，第三部分红色足迹，第四部分美丽景色。</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2</a:t>
            </a:fld>
            <a:endParaRPr lang="zh-CN" altLang="en-US" dirty="0"/>
          </a:p>
        </p:txBody>
      </p:sp>
    </p:spTree>
    <p:extLst>
      <p:ext uri="{BB962C8B-B14F-4D97-AF65-F5344CB8AC3E}">
        <p14:creationId xmlns:p14="http://schemas.microsoft.com/office/powerpoint/2010/main" val="2810256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下面就让我们一起进入今天的第一部分，感受属于我家乡的特色交通。</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3</a:t>
            </a:fld>
            <a:endParaRPr lang="zh-CN" altLang="en-US" dirty="0"/>
          </a:p>
        </p:txBody>
      </p:sp>
    </p:spTree>
    <p:extLst>
      <p:ext uri="{BB962C8B-B14F-4D97-AF65-F5344CB8AC3E}">
        <p14:creationId xmlns:p14="http://schemas.microsoft.com/office/powerpoint/2010/main" val="127419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众所周知，智轨是猪周加重的一大特色。</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他是中铁第四勘察设计院集团有限公司设计和中车株洲电力机车研究所有限公司研制的全新交通工具，设计最高时速为</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70</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公里，但因为不依赖钢轨行驶，所以一条运行线的建设周期仅需一年，能快速投入使用。并且智慧还具有零排放运力高无污染建设快供电方式都等优势，为我们的日常出行提供了便利。</a:t>
            </a:r>
          </a:p>
          <a:p>
            <a:endParaRPr lang="zh-CN" altLang="en-US" dirty="0"/>
          </a:p>
        </p:txBody>
      </p:sp>
      <p:sp>
        <p:nvSpPr>
          <p:cNvPr id="4" name="灯片编号占位符 3"/>
          <p:cNvSpPr>
            <a:spLocks noGrp="1"/>
          </p:cNvSpPr>
          <p:nvPr>
            <p:ph type="sldNum" sz="quarter" idx="5"/>
          </p:nvPr>
        </p:nvSpPr>
        <p:spPr/>
        <p:txBody>
          <a:bodyPr/>
          <a:lstStyle/>
          <a:p>
            <a:fld id="{A9139B9A-1A5D-4BAE-A6B9-C4E662802804}" type="slidenum">
              <a:rPr lang="zh-CN" altLang="en-US" smtClean="0"/>
              <a:t>4</a:t>
            </a:fld>
            <a:endParaRPr lang="zh-CN" altLang="en-US" dirty="0"/>
          </a:p>
        </p:txBody>
      </p:sp>
    </p:spTree>
    <p:extLst>
      <p:ext uri="{BB962C8B-B14F-4D97-AF65-F5344CB8AC3E}">
        <p14:creationId xmlns:p14="http://schemas.microsoft.com/office/powerpoint/2010/main" val="5036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株洲素来就有火车拖来的城市支撑，由京广与沪昆的铁路干线枢纽到如今的高科技重工业城市，</a:t>
            </a:r>
            <a:r>
              <a:rPr lang="en-US" altLang="zh-CN" dirty="0"/>
              <a:t>70</a:t>
            </a:r>
            <a:r>
              <a:rPr lang="zh-CN" altLang="en-US" dirty="0"/>
              <a:t>年来，株洲发生了翻天覆地的变化。由曾经的自行车走全城，到如今的一条智轨线就能满足基本的出行需求。我想真心的对家乡的建设者们说一句，您辛苦了！</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5</a:t>
            </a:fld>
            <a:endParaRPr lang="zh-CN" altLang="en-US" dirty="0"/>
          </a:p>
        </p:txBody>
      </p:sp>
    </p:spTree>
    <p:extLst>
      <p:ext uri="{BB962C8B-B14F-4D97-AF65-F5344CB8AC3E}">
        <p14:creationId xmlns:p14="http://schemas.microsoft.com/office/powerpoint/2010/main" val="400043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下面我们来到第二部分，智慧城市。大家都知道，</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6</a:t>
            </a:fld>
            <a:endParaRPr lang="zh-CN" altLang="en-US" dirty="0"/>
          </a:p>
        </p:txBody>
      </p:sp>
    </p:spTree>
    <p:extLst>
      <p:ext uri="{BB962C8B-B14F-4D97-AF65-F5344CB8AC3E}">
        <p14:creationId xmlns:p14="http://schemas.microsoft.com/office/powerpoint/2010/main" val="48070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科技能让城市更好的发展。我的家乡株洲市</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城镇化率为</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71.26%</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，高于全国</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63.89%</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和全省</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58.76%</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的平均水平，比</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2010</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年提高</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14.78</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个百分点，居全省第</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位。与此同时，株洲市</a:t>
            </a:r>
            <a:r>
              <a:rPr kumimoji="0" lang="zh-CN" altLang="en-US" sz="1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零售店铺零售额增长</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月，在限额以上单位有店铺零售中，百货店、专业店和专卖店同比分别增长</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19.8%</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和</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9.6%</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，比上年</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月分别加快</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15.1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11.2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和</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13.7</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个百分点，比</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2021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年同期两年平均分别加快</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12.9</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和</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8.2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个百分点。便利店同比增长</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50.6%</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，比上年</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月加快</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35.1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个百分点。可以看到科技的发展对城市的发展有很大的帮助。</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7</a:t>
            </a:fld>
            <a:endParaRPr lang="zh-CN" altLang="en-US" dirty="0"/>
          </a:p>
        </p:txBody>
      </p:sp>
    </p:spTree>
    <p:extLst>
      <p:ext uri="{BB962C8B-B14F-4D97-AF65-F5344CB8AC3E}">
        <p14:creationId xmlns:p14="http://schemas.microsoft.com/office/powerpoint/2010/main" val="3203451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株洲市也在云南师范区建立了城市心脏大数据中心，右边的图呢就是我们的大数据中心机房了，这是为我们株洲建成智慧城市做准备，建成智慧城市后，城市将可以</a:t>
            </a:r>
            <a:r>
              <a:rPr lang="zh-CN" altLang="en-US" sz="1200" dirty="0">
                <a:gradFill>
                  <a:gsLst>
                    <a:gs pos="0">
                      <a:schemeClr val="accent1"/>
                    </a:gs>
                    <a:gs pos="100000">
                      <a:schemeClr val="accent2"/>
                    </a:gs>
                  </a:gsLst>
                  <a:lin ang="2700000" scaled="1"/>
                </a:gradFill>
                <a:ea typeface="思源宋体 CN Heavy" panose="02020900000000000000" pitchFamily="18" charset="-122"/>
              </a:rPr>
              <a:t>有效的决策</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由于智慧城市是技术驱动的，因此大多数决策能力来自收集的数据和观察到的社会趋势。作为消费市场，大数据和分析将成为监控和满足城市需求的有效工具。</a:t>
            </a:r>
            <a:r>
              <a:rPr lang="en-US" altLang="zh-CN" sz="1200" dirty="0"/>
              <a:t> </a:t>
            </a:r>
            <a:br>
              <a:rPr lang="en-US" altLang="zh-CN" sz="1200" dirty="0"/>
            </a:br>
            <a:r>
              <a:rPr lang="zh-CN" altLang="en-US" sz="1200" dirty="0"/>
              <a:t>城市将会拥有</a:t>
            </a:r>
            <a:r>
              <a:rPr lang="zh-CN" altLang="en-US" sz="1200" dirty="0">
                <a:solidFill>
                  <a:schemeClr val="tx1">
                    <a:lumMod val="75000"/>
                    <a:lumOff val="25000"/>
                  </a:schemeClr>
                </a:solidFill>
                <a:ea typeface="思源宋体 CN Heavy" panose="02020900000000000000" pitchFamily="18" charset="-122"/>
              </a:rPr>
              <a:t>更好的交通，</a:t>
            </a:r>
            <a:r>
              <a:rPr lang="zh-CN" altLang="en-US" sz="1200" dirty="0"/>
              <a:t>智慧城市意味着不会导致环境退化或损害的智能技术。例如，智慧城市预见到通过电动汽车、飞行汽车和氢能汽车的交通方式将发生变化</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ea typeface="思源宋体 CN Heavy" panose="02020900000000000000" pitchFamily="18" charset="-122"/>
              </a:rPr>
              <a:t>城市还会拥有</a:t>
            </a:r>
            <a:r>
              <a:rPr lang="zh-CN" altLang="en-US" sz="1200" dirty="0">
                <a:gradFill>
                  <a:gsLst>
                    <a:gs pos="0">
                      <a:schemeClr val="accent1"/>
                    </a:gs>
                    <a:gs pos="100000">
                      <a:schemeClr val="accent2"/>
                    </a:gs>
                  </a:gsLst>
                  <a:lin ang="2700000" scaled="1"/>
                </a:gradFill>
                <a:ea typeface="思源宋体 CN Heavy" panose="02020900000000000000" pitchFamily="18" charset="-122"/>
              </a:rPr>
              <a:t>更安全的社会</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ea typeface="思源宋体 CN Heavy" panose="02020900000000000000" pitchFamily="18" charset="-122"/>
              </a:rPr>
              <a:t>因为</a:t>
            </a:r>
            <a:r>
              <a:rPr lang="zh-CN" altLang="en-US" sz="1200" dirty="0"/>
              <a:t>有了先进的设备和监控系统在这个现代化时代投入使用，就有可能驯服犯罪活动。由于公园、街道和家庭都配备了传感器、闭路电视摄像机和语音识别系统，市民将比以前更安全。</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tx1">
                  <a:lumMod val="75000"/>
                  <a:lumOff val="25000"/>
                </a:schemeClr>
              </a:solidFill>
              <a:ea typeface="思源宋体 CN Heavy" panose="02020900000000000000" pitchFamily="18" charset="-122"/>
            </a:endParaRPr>
          </a:p>
          <a:p>
            <a:endParaRPr lang="zh-CN" altLang="en-US" dirty="0"/>
          </a:p>
        </p:txBody>
      </p:sp>
      <p:sp>
        <p:nvSpPr>
          <p:cNvPr id="4" name="灯片编号占位符 3"/>
          <p:cNvSpPr>
            <a:spLocks noGrp="1"/>
          </p:cNvSpPr>
          <p:nvPr>
            <p:ph type="sldNum" sz="quarter" idx="5"/>
          </p:nvPr>
        </p:nvSpPr>
        <p:spPr/>
        <p:txBody>
          <a:bodyPr/>
          <a:lstStyle/>
          <a:p>
            <a:fld id="{A9139B9A-1A5D-4BAE-A6B9-C4E662802804}" type="slidenum">
              <a:rPr lang="zh-CN" altLang="en-US" smtClean="0"/>
              <a:t>8</a:t>
            </a:fld>
            <a:endParaRPr lang="zh-CN" altLang="en-US" dirty="0"/>
          </a:p>
        </p:txBody>
      </p:sp>
    </p:spTree>
    <p:extLst>
      <p:ext uri="{BB962C8B-B14F-4D97-AF65-F5344CB8AC3E}">
        <p14:creationId xmlns:p14="http://schemas.microsoft.com/office/powerpoint/2010/main" val="3144719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株洲不仅工业发展，红色足迹也不少。下面就跟着我一起进入我们今天的第三部分红色足迹。</a:t>
            </a:r>
          </a:p>
        </p:txBody>
      </p:sp>
      <p:sp>
        <p:nvSpPr>
          <p:cNvPr id="4" name="灯片编号占位符 3"/>
          <p:cNvSpPr>
            <a:spLocks noGrp="1"/>
          </p:cNvSpPr>
          <p:nvPr>
            <p:ph type="sldNum" sz="quarter" idx="5"/>
          </p:nvPr>
        </p:nvSpPr>
        <p:spPr/>
        <p:txBody>
          <a:bodyPr/>
          <a:lstStyle/>
          <a:p>
            <a:fld id="{A9139B9A-1A5D-4BAE-A6B9-C4E662802804}" type="slidenum">
              <a:rPr lang="zh-CN" altLang="en-US" smtClean="0"/>
              <a:t>9</a:t>
            </a:fld>
            <a:endParaRPr lang="zh-CN" altLang="en-US" dirty="0"/>
          </a:p>
        </p:txBody>
      </p:sp>
    </p:spTree>
    <p:extLst>
      <p:ext uri="{BB962C8B-B14F-4D97-AF65-F5344CB8AC3E}">
        <p14:creationId xmlns:p14="http://schemas.microsoft.com/office/powerpoint/2010/main" val="321241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PPT世界-2" hidden="1"/>
          <p:cNvSpPr txBox="1"/>
          <p:nvPr userDrawn="1"/>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宋体 CN Heavy" panose="02020900000000000000" pitchFamily="18"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PT世界-2" hidden="1"/>
          <p:cNvSpPr txBox="1"/>
          <p:nvPr userDrawn="1"/>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宋体 CN Heavy" panose="02020900000000000000" pitchFamily="18"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jpeg"/><Relationship Id="rId5" Type="http://schemas.openxmlformats.org/officeDocument/2006/relationships/image" Target="../media/image1.gif"/><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5" Type="http://schemas.openxmlformats.org/officeDocument/2006/relationships/image" Target="../media/image1.g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6.xml"/><Relationship Id="rId13" Type="http://schemas.openxmlformats.org/officeDocument/2006/relationships/image" Target="../media/image22.png"/><Relationship Id="rId3" Type="http://schemas.openxmlformats.org/officeDocument/2006/relationships/tags" Target="../tags/tag1.xml"/><Relationship Id="rId7" Type="http://schemas.openxmlformats.org/officeDocument/2006/relationships/tags" Target="../tags/tag5.xml"/><Relationship Id="rId12" Type="http://schemas.openxmlformats.org/officeDocument/2006/relationships/notesSlide" Target="../notesSlides/notesSlide13.xml"/><Relationship Id="rId2" Type="http://schemas.openxmlformats.org/officeDocument/2006/relationships/video" Target="../media/media4.mp4"/><Relationship Id="rId16" Type="http://schemas.openxmlformats.org/officeDocument/2006/relationships/image" Target="../media/image10.jpg"/><Relationship Id="rId1" Type="http://schemas.microsoft.com/office/2007/relationships/media" Target="../media/media4.mp4"/><Relationship Id="rId6" Type="http://schemas.openxmlformats.org/officeDocument/2006/relationships/tags" Target="../tags/tag4.xml"/><Relationship Id="rId11" Type="http://schemas.openxmlformats.org/officeDocument/2006/relationships/slideLayout" Target="../slideLayouts/slideLayout1.xml"/><Relationship Id="rId5" Type="http://schemas.openxmlformats.org/officeDocument/2006/relationships/tags" Target="../tags/tag3.xml"/><Relationship Id="rId15" Type="http://schemas.openxmlformats.org/officeDocument/2006/relationships/image" Target="../media/image24.jpg"/><Relationship Id="rId10" Type="http://schemas.openxmlformats.org/officeDocument/2006/relationships/tags" Target="../tags/tag8.xml"/><Relationship Id="rId4" Type="http://schemas.openxmlformats.org/officeDocument/2006/relationships/tags" Target="../tags/tag2.xml"/><Relationship Id="rId9" Type="http://schemas.openxmlformats.org/officeDocument/2006/relationships/tags" Target="../tags/tag7.xml"/><Relationship Id="rId14"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9.xml"/><Relationship Id="rId7" Type="http://schemas.openxmlformats.org/officeDocument/2006/relationships/slideLayout" Target="../slideLayouts/slideLayout1.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tags" Target="../tags/tag12.xml"/><Relationship Id="rId11" Type="http://schemas.openxmlformats.org/officeDocument/2006/relationships/image" Target="../media/image27.jpg"/><Relationship Id="rId5" Type="http://schemas.openxmlformats.org/officeDocument/2006/relationships/tags" Target="../tags/tag11.xml"/><Relationship Id="rId10" Type="http://schemas.openxmlformats.org/officeDocument/2006/relationships/image" Target="../media/image26.png"/><Relationship Id="rId4" Type="http://schemas.openxmlformats.org/officeDocument/2006/relationships/tags" Target="../tags/tag10.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游戏机, 乐高, 桌子&#10;&#10;描述已自动生成">
            <a:extLst>
              <a:ext uri="{FF2B5EF4-FFF2-40B4-BE49-F238E27FC236}">
                <a16:creationId xmlns:a16="http://schemas.microsoft.com/office/drawing/2014/main" id="{6A10716E-34FF-739A-23D9-238BB6AB5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9" y="4192025"/>
            <a:ext cx="5102157" cy="3826618"/>
          </a:xfrm>
          <a:prstGeom prst="rect">
            <a:avLst/>
          </a:prstGeom>
        </p:spPr>
      </p:pic>
      <p:pic>
        <p:nvPicPr>
          <p:cNvPr id="66" name="PPT世界-1"/>
          <p:cNvPicPr>
            <a:picLocks noChangeAspect="1"/>
          </p:cNvPicPr>
          <p:nvPr/>
        </p:nvPicPr>
        <p:blipFill>
          <a:blip r:embed="rId6" cstate="print">
            <a:extLst>
              <a:ext uri="{28A0092B-C50C-407E-A947-70E740481C1C}">
                <a14:useLocalDpi xmlns:a14="http://schemas.microsoft.com/office/drawing/2010/main" val="0"/>
              </a:ext>
            </a:extLst>
          </a:blip>
          <a:srcRect t="1654" b="1654"/>
          <a:stretch/>
        </p:blipFill>
        <p:spPr>
          <a:xfrm flipH="1">
            <a:off x="7279770" y="717559"/>
            <a:ext cx="4398989" cy="5672065"/>
          </a:xfrm>
          <a:prstGeom prst="roundRect">
            <a:avLst>
              <a:gd name="adj" fmla="val 10340"/>
            </a:avLst>
          </a:prstGeom>
          <a:ln w="25400">
            <a:solidFill>
              <a:schemeClr val="accent2"/>
            </a:solidFill>
          </a:ln>
        </p:spPr>
      </p:pic>
      <p:sp>
        <p:nvSpPr>
          <p:cNvPr id="5" name="PPT世界-3"/>
          <p:cNvSpPr/>
          <p:nvPr/>
        </p:nvSpPr>
        <p:spPr>
          <a:xfrm>
            <a:off x="573013" y="1143488"/>
            <a:ext cx="457620" cy="567625"/>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gradFill>
            <a:gsLst>
              <a:gs pos="0">
                <a:schemeClr val="accent1"/>
              </a:gs>
              <a:gs pos="100000">
                <a:schemeClr val="accent2"/>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8" name="PPT世界-4"/>
          <p:cNvSpPr/>
          <p:nvPr/>
        </p:nvSpPr>
        <p:spPr>
          <a:xfrm>
            <a:off x="5013198" y="4711446"/>
            <a:ext cx="2907792" cy="27432"/>
          </a:xfrm>
          <a:custGeom>
            <a:avLst/>
            <a:gdLst>
              <a:gd name="connsiteX0" fmla="*/ 2907792 w 2907792"/>
              <a:gd name="connsiteY0" fmla="*/ 0 h 27432"/>
              <a:gd name="connsiteX1" fmla="*/ 2907792 w 2907792"/>
              <a:gd name="connsiteY1" fmla="*/ 27432 h 27432"/>
              <a:gd name="connsiteX2" fmla="*/ 0 w 2907792"/>
              <a:gd name="connsiteY2" fmla="*/ 27432 h 27432"/>
              <a:gd name="connsiteX3" fmla="*/ 0 w 2907792"/>
              <a:gd name="connsiteY3" fmla="*/ 0 h 27432"/>
              <a:gd name="connsiteX4" fmla="*/ 2907792 w 2907792"/>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27432">
                <a:moveTo>
                  <a:pt x="2907792" y="0"/>
                </a:moveTo>
                <a:lnTo>
                  <a:pt x="2907792" y="27432"/>
                </a:lnTo>
                <a:lnTo>
                  <a:pt x="0" y="27432"/>
                </a:lnTo>
                <a:lnTo>
                  <a:pt x="0" y="0"/>
                </a:lnTo>
                <a:lnTo>
                  <a:pt x="2907792" y="0"/>
                </a:lnTo>
                <a:close/>
              </a:path>
            </a:pathLst>
          </a:custGeom>
          <a:solidFill>
            <a:srgbClr val="000000"/>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63" name="PPT世界-5"/>
          <p:cNvSpPr/>
          <p:nvPr/>
        </p:nvSpPr>
        <p:spPr>
          <a:xfrm>
            <a:off x="10687987" y="2901996"/>
            <a:ext cx="507492" cy="3956004"/>
          </a:xfrm>
          <a:custGeom>
            <a:avLst/>
            <a:gdLst>
              <a:gd name="connsiteX0" fmla="*/ 253746 w 507492"/>
              <a:gd name="connsiteY0" fmla="*/ 0 h 3956004"/>
              <a:gd name="connsiteX1" fmla="*/ 507492 w 507492"/>
              <a:gd name="connsiteY1" fmla="*/ 253746 h 3956004"/>
              <a:gd name="connsiteX2" fmla="*/ 507492 w 507492"/>
              <a:gd name="connsiteY2" fmla="*/ 3956004 h 3956004"/>
              <a:gd name="connsiteX3" fmla="*/ 0 w 507492"/>
              <a:gd name="connsiteY3" fmla="*/ 3956004 h 3956004"/>
              <a:gd name="connsiteX4" fmla="*/ 0 w 507492"/>
              <a:gd name="connsiteY4" fmla="*/ 253746 h 3956004"/>
              <a:gd name="connsiteX5" fmla="*/ 253746 w 507492"/>
              <a:gd name="connsiteY5" fmla="*/ 0 h 3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92" h="3956004">
                <a:moveTo>
                  <a:pt x="253746" y="0"/>
                </a:moveTo>
                <a:cubicBezTo>
                  <a:pt x="393886" y="0"/>
                  <a:pt x="507492" y="113606"/>
                  <a:pt x="507492" y="253746"/>
                </a:cubicBezTo>
                <a:lnTo>
                  <a:pt x="507492" y="3956004"/>
                </a:lnTo>
                <a:lnTo>
                  <a:pt x="0" y="3956004"/>
                </a:lnTo>
                <a:lnTo>
                  <a:pt x="0" y="253746"/>
                </a:lnTo>
                <a:cubicBezTo>
                  <a:pt x="0" y="113606"/>
                  <a:pt x="113606" y="0"/>
                  <a:pt x="253746" y="0"/>
                </a:cubicBezTo>
                <a:close/>
              </a:path>
            </a:pathLst>
          </a:custGeom>
          <a:solidFill>
            <a:schemeClr val="accent3">
              <a:alpha val="60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27" name="PPT世界-8"/>
          <p:cNvSpPr/>
          <p:nvPr/>
        </p:nvSpPr>
        <p:spPr>
          <a:xfrm>
            <a:off x="5035550" y="560978"/>
            <a:ext cx="1916163" cy="265592"/>
          </a:xfrm>
          <a:prstGeom prst="roundRect">
            <a:avLst>
              <a:gd name="adj" fmla="val 50000"/>
            </a:avLst>
          </a:prstGeom>
          <a:gradFill>
            <a:gsLst>
              <a:gs pos="0">
                <a:schemeClr val="accent3"/>
              </a:gs>
              <a:gs pos="99000">
                <a:schemeClr val="accent4"/>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pic>
        <p:nvPicPr>
          <p:cNvPr id="29" name="PPT世界-9"/>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36045" y="560977"/>
            <a:ext cx="276187" cy="276187"/>
          </a:xfrm>
          <a:prstGeom prst="rect">
            <a:avLst/>
          </a:prstGeom>
        </p:spPr>
      </p:pic>
      <p:sp>
        <p:nvSpPr>
          <p:cNvPr id="30" name="PPT世界-10"/>
          <p:cNvSpPr txBox="1"/>
          <p:nvPr/>
        </p:nvSpPr>
        <p:spPr>
          <a:xfrm>
            <a:off x="5186151" y="560977"/>
            <a:ext cx="1614960" cy="261610"/>
          </a:xfrm>
          <a:prstGeom prst="rect">
            <a:avLst/>
          </a:prstGeom>
          <a:noFill/>
        </p:spPr>
        <p:txBody>
          <a:bodyPr wrap="square" rtlCol="0">
            <a:noAutofit/>
          </a:bodyPr>
          <a:lstStyle/>
          <a:p>
            <a:pPr algn="ctr"/>
            <a:r>
              <a:rPr lang="en-US" altLang="zh-CN"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DAN</a:t>
            </a:r>
            <a:r>
              <a:rPr lang="zh-CN" altLang="en-US"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智云</a:t>
            </a:r>
            <a:r>
              <a:rPr lang="en-US" altLang="zh-CN"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a:t>
            </a:r>
            <a:r>
              <a:rPr lang="zh-CN" altLang="en-US"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未来创造者</a:t>
            </a:r>
            <a:endParaRPr lang="en-US" altLang="zh-CN"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 name="PPT世界-11"/>
          <p:cNvSpPr/>
          <p:nvPr/>
        </p:nvSpPr>
        <p:spPr>
          <a:xfrm>
            <a:off x="6783796" y="6105334"/>
            <a:ext cx="4540098" cy="147549"/>
          </a:xfrm>
          <a:custGeom>
            <a:avLst/>
            <a:gdLst>
              <a:gd name="connsiteX0" fmla="*/ 63539 w 4540098"/>
              <a:gd name="connsiteY0" fmla="*/ 0 h 147549"/>
              <a:gd name="connsiteX1" fmla="*/ 84011 w 4540098"/>
              <a:gd name="connsiteY1" fmla="*/ 0 h 147549"/>
              <a:gd name="connsiteX2" fmla="*/ 84011 w 4540098"/>
              <a:gd name="connsiteY2" fmla="*/ 147550 h 147549"/>
              <a:gd name="connsiteX3" fmla="*/ 63539 w 4540098"/>
              <a:gd name="connsiteY3" fmla="*/ 147550 h 147549"/>
              <a:gd name="connsiteX4" fmla="*/ 63539 w 4540098"/>
              <a:gd name="connsiteY4" fmla="*/ 0 h 147549"/>
              <a:gd name="connsiteX5" fmla="*/ 147550 w 4540098"/>
              <a:gd name="connsiteY5" fmla="*/ 63539 h 147549"/>
              <a:gd name="connsiteX6" fmla="*/ 147550 w 4540098"/>
              <a:gd name="connsiteY6" fmla="*/ 84011 h 147549"/>
              <a:gd name="connsiteX7" fmla="*/ 0 w 4540098"/>
              <a:gd name="connsiteY7" fmla="*/ 84011 h 147549"/>
              <a:gd name="connsiteX8" fmla="*/ 0 w 4540098"/>
              <a:gd name="connsiteY8" fmla="*/ 63539 h 147549"/>
              <a:gd name="connsiteX9" fmla="*/ 147550 w 4540098"/>
              <a:gd name="connsiteY9" fmla="*/ 63539 h 147549"/>
              <a:gd name="connsiteX10" fmla="*/ 691012 w 4540098"/>
              <a:gd name="connsiteY10" fmla="*/ 0 h 147549"/>
              <a:gd name="connsiteX11" fmla="*/ 711518 w 4540098"/>
              <a:gd name="connsiteY11" fmla="*/ 0 h 147549"/>
              <a:gd name="connsiteX12" fmla="*/ 711518 w 4540098"/>
              <a:gd name="connsiteY12" fmla="*/ 147550 h 147549"/>
              <a:gd name="connsiteX13" fmla="*/ 691012 w 4540098"/>
              <a:gd name="connsiteY13" fmla="*/ 147550 h 147549"/>
              <a:gd name="connsiteX14" fmla="*/ 691012 w 4540098"/>
              <a:gd name="connsiteY14" fmla="*/ 0 h 147549"/>
              <a:gd name="connsiteX15" fmla="*/ 775057 w 4540098"/>
              <a:gd name="connsiteY15" fmla="*/ 63539 h 147549"/>
              <a:gd name="connsiteX16" fmla="*/ 775057 w 4540098"/>
              <a:gd name="connsiteY16" fmla="*/ 84011 h 147549"/>
              <a:gd name="connsiteX17" fmla="*/ 627507 w 4540098"/>
              <a:gd name="connsiteY17" fmla="*/ 84011 h 147549"/>
              <a:gd name="connsiteX18" fmla="*/ 627507 w 4540098"/>
              <a:gd name="connsiteY18" fmla="*/ 63539 h 147549"/>
              <a:gd name="connsiteX19" fmla="*/ 775057 w 4540098"/>
              <a:gd name="connsiteY19" fmla="*/ 63539 h 147549"/>
              <a:gd name="connsiteX20" fmla="*/ 1318553 w 4540098"/>
              <a:gd name="connsiteY20" fmla="*/ 0 h 147549"/>
              <a:gd name="connsiteX21" fmla="*/ 1339025 w 4540098"/>
              <a:gd name="connsiteY21" fmla="*/ 0 h 147549"/>
              <a:gd name="connsiteX22" fmla="*/ 1339025 w 4540098"/>
              <a:gd name="connsiteY22" fmla="*/ 147550 h 147549"/>
              <a:gd name="connsiteX23" fmla="*/ 1318553 w 4540098"/>
              <a:gd name="connsiteY23" fmla="*/ 147550 h 147549"/>
              <a:gd name="connsiteX24" fmla="*/ 1318553 w 4540098"/>
              <a:gd name="connsiteY24" fmla="*/ 0 h 147549"/>
              <a:gd name="connsiteX25" fmla="*/ 1402564 w 4540098"/>
              <a:gd name="connsiteY25" fmla="*/ 63539 h 147549"/>
              <a:gd name="connsiteX26" fmla="*/ 1402564 w 4540098"/>
              <a:gd name="connsiteY26" fmla="*/ 84011 h 147549"/>
              <a:gd name="connsiteX27" fmla="*/ 1255014 w 4540098"/>
              <a:gd name="connsiteY27" fmla="*/ 84011 h 147549"/>
              <a:gd name="connsiteX28" fmla="*/ 1255014 w 4540098"/>
              <a:gd name="connsiteY28" fmla="*/ 63539 h 147549"/>
              <a:gd name="connsiteX29" fmla="*/ 1402564 w 4540098"/>
              <a:gd name="connsiteY29" fmla="*/ 63539 h 147549"/>
              <a:gd name="connsiteX30" fmla="*/ 1946026 w 4540098"/>
              <a:gd name="connsiteY30" fmla="*/ 0 h 147549"/>
              <a:gd name="connsiteX31" fmla="*/ 1966532 w 4540098"/>
              <a:gd name="connsiteY31" fmla="*/ 0 h 147549"/>
              <a:gd name="connsiteX32" fmla="*/ 1966532 w 4540098"/>
              <a:gd name="connsiteY32" fmla="*/ 147550 h 147549"/>
              <a:gd name="connsiteX33" fmla="*/ 1946026 w 4540098"/>
              <a:gd name="connsiteY33" fmla="*/ 147550 h 147549"/>
              <a:gd name="connsiteX34" fmla="*/ 1946026 w 4540098"/>
              <a:gd name="connsiteY34" fmla="*/ 0 h 147549"/>
              <a:gd name="connsiteX35" fmla="*/ 2030071 w 4540098"/>
              <a:gd name="connsiteY35" fmla="*/ 63539 h 147549"/>
              <a:gd name="connsiteX36" fmla="*/ 2030071 w 4540098"/>
              <a:gd name="connsiteY36" fmla="*/ 84011 h 147549"/>
              <a:gd name="connsiteX37" fmla="*/ 1882521 w 4540098"/>
              <a:gd name="connsiteY37" fmla="*/ 84011 h 147549"/>
              <a:gd name="connsiteX38" fmla="*/ 1882521 w 4540098"/>
              <a:gd name="connsiteY38" fmla="*/ 63539 h 147549"/>
              <a:gd name="connsiteX39" fmla="*/ 2030071 w 4540098"/>
              <a:gd name="connsiteY39" fmla="*/ 63539 h 147549"/>
              <a:gd name="connsiteX40" fmla="*/ 2573567 w 4540098"/>
              <a:gd name="connsiteY40" fmla="*/ 0 h 147549"/>
              <a:gd name="connsiteX41" fmla="*/ 2594039 w 4540098"/>
              <a:gd name="connsiteY41" fmla="*/ 0 h 147549"/>
              <a:gd name="connsiteX42" fmla="*/ 2594039 w 4540098"/>
              <a:gd name="connsiteY42" fmla="*/ 147550 h 147549"/>
              <a:gd name="connsiteX43" fmla="*/ 2573567 w 4540098"/>
              <a:gd name="connsiteY43" fmla="*/ 147550 h 147549"/>
              <a:gd name="connsiteX44" fmla="*/ 2573567 w 4540098"/>
              <a:gd name="connsiteY44" fmla="*/ 0 h 147549"/>
              <a:gd name="connsiteX45" fmla="*/ 2657578 w 4540098"/>
              <a:gd name="connsiteY45" fmla="*/ 63539 h 147549"/>
              <a:gd name="connsiteX46" fmla="*/ 2657578 w 4540098"/>
              <a:gd name="connsiteY46" fmla="*/ 84011 h 147549"/>
              <a:gd name="connsiteX47" fmla="*/ 2510029 w 4540098"/>
              <a:gd name="connsiteY47" fmla="*/ 84011 h 147549"/>
              <a:gd name="connsiteX48" fmla="*/ 2510029 w 4540098"/>
              <a:gd name="connsiteY48" fmla="*/ 63539 h 147549"/>
              <a:gd name="connsiteX49" fmla="*/ 2657578 w 4540098"/>
              <a:gd name="connsiteY49" fmla="*/ 63539 h 147549"/>
              <a:gd name="connsiteX50" fmla="*/ 3201074 w 4540098"/>
              <a:gd name="connsiteY50" fmla="*/ 0 h 147549"/>
              <a:gd name="connsiteX51" fmla="*/ 3221546 w 4540098"/>
              <a:gd name="connsiteY51" fmla="*/ 0 h 147549"/>
              <a:gd name="connsiteX52" fmla="*/ 3221546 w 4540098"/>
              <a:gd name="connsiteY52" fmla="*/ 147550 h 147549"/>
              <a:gd name="connsiteX53" fmla="*/ 3201074 w 4540098"/>
              <a:gd name="connsiteY53" fmla="*/ 147550 h 147549"/>
              <a:gd name="connsiteX54" fmla="*/ 3201074 w 4540098"/>
              <a:gd name="connsiteY54" fmla="*/ 0 h 147549"/>
              <a:gd name="connsiteX55" fmla="*/ 3285085 w 4540098"/>
              <a:gd name="connsiteY55" fmla="*/ 63539 h 147549"/>
              <a:gd name="connsiteX56" fmla="*/ 3285085 w 4540098"/>
              <a:gd name="connsiteY56" fmla="*/ 84011 h 147549"/>
              <a:gd name="connsiteX57" fmla="*/ 3137536 w 4540098"/>
              <a:gd name="connsiteY57" fmla="*/ 84011 h 147549"/>
              <a:gd name="connsiteX58" fmla="*/ 3137536 w 4540098"/>
              <a:gd name="connsiteY58" fmla="*/ 63539 h 147549"/>
              <a:gd name="connsiteX59" fmla="*/ 3285085 w 4540098"/>
              <a:gd name="connsiteY59" fmla="*/ 63539 h 147549"/>
              <a:gd name="connsiteX60" fmla="*/ 3828581 w 4540098"/>
              <a:gd name="connsiteY60" fmla="*/ 0 h 147549"/>
              <a:gd name="connsiteX61" fmla="*/ 3849053 w 4540098"/>
              <a:gd name="connsiteY61" fmla="*/ 0 h 147549"/>
              <a:gd name="connsiteX62" fmla="*/ 3849053 w 4540098"/>
              <a:gd name="connsiteY62" fmla="*/ 147550 h 147549"/>
              <a:gd name="connsiteX63" fmla="*/ 3828581 w 4540098"/>
              <a:gd name="connsiteY63" fmla="*/ 147550 h 147549"/>
              <a:gd name="connsiteX64" fmla="*/ 3828581 w 4540098"/>
              <a:gd name="connsiteY64" fmla="*/ 0 h 147549"/>
              <a:gd name="connsiteX65" fmla="*/ 3912592 w 4540098"/>
              <a:gd name="connsiteY65" fmla="*/ 63539 h 147549"/>
              <a:gd name="connsiteX66" fmla="*/ 3912592 w 4540098"/>
              <a:gd name="connsiteY66" fmla="*/ 84011 h 147549"/>
              <a:gd name="connsiteX67" fmla="*/ 3765043 w 4540098"/>
              <a:gd name="connsiteY67" fmla="*/ 84011 h 147549"/>
              <a:gd name="connsiteX68" fmla="*/ 3765043 w 4540098"/>
              <a:gd name="connsiteY68" fmla="*/ 63539 h 147549"/>
              <a:gd name="connsiteX69" fmla="*/ 3912592 w 4540098"/>
              <a:gd name="connsiteY69" fmla="*/ 63539 h 147549"/>
              <a:gd name="connsiteX70" fmla="*/ 4456088 w 4540098"/>
              <a:gd name="connsiteY70" fmla="*/ 0 h 147549"/>
              <a:gd name="connsiteX71" fmla="*/ 4476560 w 4540098"/>
              <a:gd name="connsiteY71" fmla="*/ 0 h 147549"/>
              <a:gd name="connsiteX72" fmla="*/ 4476560 w 4540098"/>
              <a:gd name="connsiteY72" fmla="*/ 147550 h 147549"/>
              <a:gd name="connsiteX73" fmla="*/ 4456088 w 4540098"/>
              <a:gd name="connsiteY73" fmla="*/ 147550 h 147549"/>
              <a:gd name="connsiteX74" fmla="*/ 4456088 w 4540098"/>
              <a:gd name="connsiteY74" fmla="*/ 0 h 147549"/>
              <a:gd name="connsiteX75" fmla="*/ 4540099 w 4540098"/>
              <a:gd name="connsiteY75" fmla="*/ 63539 h 147549"/>
              <a:gd name="connsiteX76" fmla="*/ 4540099 w 4540098"/>
              <a:gd name="connsiteY76" fmla="*/ 84011 h 147549"/>
              <a:gd name="connsiteX77" fmla="*/ 4392550 w 4540098"/>
              <a:gd name="connsiteY77" fmla="*/ 84011 h 147549"/>
              <a:gd name="connsiteX78" fmla="*/ 4392550 w 4540098"/>
              <a:gd name="connsiteY78" fmla="*/ 63539 h 147549"/>
              <a:gd name="connsiteX79" fmla="*/ 4540099 w 4540098"/>
              <a:gd name="connsiteY79" fmla="*/ 63539 h 1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40098" h="147549">
                <a:moveTo>
                  <a:pt x="63539" y="0"/>
                </a:moveTo>
                <a:lnTo>
                  <a:pt x="84011" y="0"/>
                </a:lnTo>
                <a:lnTo>
                  <a:pt x="84011" y="147550"/>
                </a:lnTo>
                <a:lnTo>
                  <a:pt x="63539" y="147550"/>
                </a:lnTo>
                <a:lnTo>
                  <a:pt x="63539" y="0"/>
                </a:lnTo>
                <a:close/>
                <a:moveTo>
                  <a:pt x="147550" y="63539"/>
                </a:moveTo>
                <a:lnTo>
                  <a:pt x="147550" y="84011"/>
                </a:lnTo>
                <a:lnTo>
                  <a:pt x="0" y="84011"/>
                </a:lnTo>
                <a:lnTo>
                  <a:pt x="0" y="63539"/>
                </a:lnTo>
                <a:lnTo>
                  <a:pt x="147550" y="63539"/>
                </a:lnTo>
                <a:close/>
                <a:moveTo>
                  <a:pt x="691012" y="0"/>
                </a:moveTo>
                <a:lnTo>
                  <a:pt x="711518" y="0"/>
                </a:lnTo>
                <a:lnTo>
                  <a:pt x="711518" y="147550"/>
                </a:lnTo>
                <a:lnTo>
                  <a:pt x="691012" y="147550"/>
                </a:lnTo>
                <a:lnTo>
                  <a:pt x="691012" y="0"/>
                </a:lnTo>
                <a:close/>
                <a:moveTo>
                  <a:pt x="775057" y="63539"/>
                </a:moveTo>
                <a:lnTo>
                  <a:pt x="775057" y="84011"/>
                </a:lnTo>
                <a:lnTo>
                  <a:pt x="627507" y="84011"/>
                </a:lnTo>
                <a:lnTo>
                  <a:pt x="627507" y="63539"/>
                </a:lnTo>
                <a:lnTo>
                  <a:pt x="775057" y="63539"/>
                </a:lnTo>
                <a:close/>
                <a:moveTo>
                  <a:pt x="1318553" y="0"/>
                </a:moveTo>
                <a:lnTo>
                  <a:pt x="1339025" y="0"/>
                </a:lnTo>
                <a:lnTo>
                  <a:pt x="1339025" y="147550"/>
                </a:lnTo>
                <a:lnTo>
                  <a:pt x="1318553" y="147550"/>
                </a:lnTo>
                <a:lnTo>
                  <a:pt x="1318553" y="0"/>
                </a:lnTo>
                <a:close/>
                <a:moveTo>
                  <a:pt x="1402564" y="63539"/>
                </a:moveTo>
                <a:lnTo>
                  <a:pt x="1402564" y="84011"/>
                </a:lnTo>
                <a:lnTo>
                  <a:pt x="1255014" y="84011"/>
                </a:lnTo>
                <a:lnTo>
                  <a:pt x="1255014" y="63539"/>
                </a:lnTo>
                <a:lnTo>
                  <a:pt x="1402564" y="63539"/>
                </a:lnTo>
                <a:close/>
                <a:moveTo>
                  <a:pt x="1946026" y="0"/>
                </a:moveTo>
                <a:lnTo>
                  <a:pt x="1966532" y="0"/>
                </a:lnTo>
                <a:lnTo>
                  <a:pt x="1966532" y="147550"/>
                </a:lnTo>
                <a:lnTo>
                  <a:pt x="1946026" y="147550"/>
                </a:lnTo>
                <a:lnTo>
                  <a:pt x="1946026" y="0"/>
                </a:lnTo>
                <a:close/>
                <a:moveTo>
                  <a:pt x="2030071" y="63539"/>
                </a:moveTo>
                <a:lnTo>
                  <a:pt x="2030071" y="84011"/>
                </a:lnTo>
                <a:lnTo>
                  <a:pt x="1882521" y="84011"/>
                </a:lnTo>
                <a:lnTo>
                  <a:pt x="1882521" y="63539"/>
                </a:lnTo>
                <a:lnTo>
                  <a:pt x="2030071" y="63539"/>
                </a:lnTo>
                <a:close/>
                <a:moveTo>
                  <a:pt x="2573567" y="0"/>
                </a:moveTo>
                <a:lnTo>
                  <a:pt x="2594039" y="0"/>
                </a:lnTo>
                <a:lnTo>
                  <a:pt x="2594039" y="147550"/>
                </a:lnTo>
                <a:lnTo>
                  <a:pt x="2573567" y="147550"/>
                </a:lnTo>
                <a:lnTo>
                  <a:pt x="2573567" y="0"/>
                </a:lnTo>
                <a:close/>
                <a:moveTo>
                  <a:pt x="2657578" y="63539"/>
                </a:moveTo>
                <a:lnTo>
                  <a:pt x="2657578" y="84011"/>
                </a:lnTo>
                <a:lnTo>
                  <a:pt x="2510029" y="84011"/>
                </a:lnTo>
                <a:lnTo>
                  <a:pt x="2510029" y="63539"/>
                </a:lnTo>
                <a:lnTo>
                  <a:pt x="2657578" y="63539"/>
                </a:lnTo>
                <a:close/>
                <a:moveTo>
                  <a:pt x="3201074" y="0"/>
                </a:moveTo>
                <a:lnTo>
                  <a:pt x="3221546" y="0"/>
                </a:lnTo>
                <a:lnTo>
                  <a:pt x="3221546" y="147550"/>
                </a:lnTo>
                <a:lnTo>
                  <a:pt x="3201074" y="147550"/>
                </a:lnTo>
                <a:lnTo>
                  <a:pt x="3201074" y="0"/>
                </a:lnTo>
                <a:close/>
                <a:moveTo>
                  <a:pt x="3285085" y="63539"/>
                </a:moveTo>
                <a:lnTo>
                  <a:pt x="3285085" y="84011"/>
                </a:lnTo>
                <a:lnTo>
                  <a:pt x="3137536" y="84011"/>
                </a:lnTo>
                <a:lnTo>
                  <a:pt x="3137536" y="63539"/>
                </a:lnTo>
                <a:lnTo>
                  <a:pt x="3285085" y="63539"/>
                </a:lnTo>
                <a:close/>
                <a:moveTo>
                  <a:pt x="3828581" y="0"/>
                </a:moveTo>
                <a:lnTo>
                  <a:pt x="3849053" y="0"/>
                </a:lnTo>
                <a:lnTo>
                  <a:pt x="3849053" y="147550"/>
                </a:lnTo>
                <a:lnTo>
                  <a:pt x="3828581" y="147550"/>
                </a:lnTo>
                <a:lnTo>
                  <a:pt x="3828581" y="0"/>
                </a:lnTo>
                <a:close/>
                <a:moveTo>
                  <a:pt x="3912592" y="63539"/>
                </a:moveTo>
                <a:lnTo>
                  <a:pt x="3912592" y="84011"/>
                </a:lnTo>
                <a:lnTo>
                  <a:pt x="3765043" y="84011"/>
                </a:lnTo>
                <a:lnTo>
                  <a:pt x="3765043" y="63539"/>
                </a:lnTo>
                <a:lnTo>
                  <a:pt x="3912592" y="63539"/>
                </a:lnTo>
                <a:close/>
                <a:moveTo>
                  <a:pt x="4456088" y="0"/>
                </a:moveTo>
                <a:lnTo>
                  <a:pt x="4476560" y="0"/>
                </a:lnTo>
                <a:lnTo>
                  <a:pt x="4476560" y="147550"/>
                </a:lnTo>
                <a:lnTo>
                  <a:pt x="4456088" y="147550"/>
                </a:lnTo>
                <a:lnTo>
                  <a:pt x="4456088" y="0"/>
                </a:lnTo>
                <a:close/>
                <a:moveTo>
                  <a:pt x="4540099" y="63539"/>
                </a:moveTo>
                <a:lnTo>
                  <a:pt x="4540099" y="84011"/>
                </a:lnTo>
                <a:lnTo>
                  <a:pt x="4392550" y="84011"/>
                </a:lnTo>
                <a:lnTo>
                  <a:pt x="4392550" y="63539"/>
                </a:lnTo>
                <a:lnTo>
                  <a:pt x="4540099" y="63539"/>
                </a:lnTo>
                <a:close/>
              </a:path>
            </a:pathLst>
          </a:custGeom>
          <a:gradFill>
            <a:gsLst>
              <a:gs pos="0">
                <a:schemeClr val="accent1"/>
              </a:gs>
              <a:gs pos="100000">
                <a:schemeClr val="accent2"/>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59" name="PPT世界-13"/>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000" b="1" dirty="0">
                <a:solidFill>
                  <a:schemeClr val="lt1"/>
                </a:solidFill>
                <a:effectLst>
                  <a:outerShdw blurRad="38100" dist="38100" dir="2700000" algn="tl">
                    <a:srgbClr val="000000">
                      <a:alpha val="43137"/>
                    </a:srgbClr>
                  </a:outerShdw>
                </a:effectLst>
                <a:latin typeface="思源宋体 CN Heavy" panose="02020900000000000000" pitchFamily="18" charset="-122"/>
                <a:cs typeface="思源宋体 CN Heavy" panose="02020900000000000000" pitchFamily="18" charset="-122"/>
              </a:rPr>
              <a:t>株洲</a:t>
            </a:r>
          </a:p>
        </p:txBody>
      </p:sp>
      <p:sp>
        <p:nvSpPr>
          <p:cNvPr id="67" name="PPT世界-14"/>
          <p:cNvSpPr/>
          <p:nvPr/>
        </p:nvSpPr>
        <p:spPr>
          <a:xfrm>
            <a:off x="4524595" y="6045626"/>
            <a:ext cx="559625" cy="694150"/>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chemeClr val="accent1"/>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grpSp>
        <p:nvGrpSpPr>
          <p:cNvPr id="9" name="PPT世界-15"/>
          <p:cNvGrpSpPr/>
          <p:nvPr/>
        </p:nvGrpSpPr>
        <p:grpSpPr>
          <a:xfrm>
            <a:off x="0" y="1592751"/>
            <a:ext cx="8604837" cy="3230790"/>
            <a:chOff x="0" y="1592751"/>
            <a:chExt cx="8604837" cy="3230790"/>
          </a:xfrm>
        </p:grpSpPr>
        <p:sp>
          <p:nvSpPr>
            <p:cNvPr id="61" name="PPT世界-15-1"/>
            <p:cNvSpPr/>
            <p:nvPr/>
          </p:nvSpPr>
          <p:spPr>
            <a:xfrm flipH="1">
              <a:off x="0" y="2600960"/>
              <a:ext cx="6638544" cy="1481328"/>
            </a:xfrm>
            <a:custGeom>
              <a:avLst/>
              <a:gdLst>
                <a:gd name="connsiteX0" fmla="*/ 6638544 w 6638544"/>
                <a:gd name="connsiteY0" fmla="*/ 0 h 1481328"/>
                <a:gd name="connsiteX1" fmla="*/ 740664 w 6638544"/>
                <a:gd name="connsiteY1" fmla="*/ 0 h 1481328"/>
                <a:gd name="connsiteX2" fmla="*/ 0 w 6638544"/>
                <a:gd name="connsiteY2" fmla="*/ 740664 h 1481328"/>
                <a:gd name="connsiteX3" fmla="*/ 740664 w 6638544"/>
                <a:gd name="connsiteY3" fmla="*/ 1481328 h 1481328"/>
                <a:gd name="connsiteX4" fmla="*/ 6638544 w 6638544"/>
                <a:gd name="connsiteY4" fmla="*/ 1481328 h 1481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544" h="1481328">
                  <a:moveTo>
                    <a:pt x="6638544" y="0"/>
                  </a:moveTo>
                  <a:lnTo>
                    <a:pt x="740664" y="0"/>
                  </a:lnTo>
                  <a:cubicBezTo>
                    <a:pt x="331607" y="0"/>
                    <a:pt x="0" y="331607"/>
                    <a:pt x="0" y="740664"/>
                  </a:cubicBezTo>
                  <a:cubicBezTo>
                    <a:pt x="0" y="1149721"/>
                    <a:pt x="331607" y="1481328"/>
                    <a:pt x="740664" y="1481328"/>
                  </a:cubicBezTo>
                  <a:lnTo>
                    <a:pt x="6638544" y="14813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思源宋体 CN Heavy" panose="02020900000000000000" pitchFamily="18" charset="-122"/>
                <a:cs typeface="思源宋体 CN Heavy" panose="02020900000000000000" pitchFamily="18" charset="-122"/>
              </a:endParaRPr>
            </a:p>
          </p:txBody>
        </p:sp>
        <p:sp>
          <p:nvSpPr>
            <p:cNvPr id="22" name="PPT世界-15-2"/>
            <p:cNvSpPr txBox="1"/>
            <p:nvPr/>
          </p:nvSpPr>
          <p:spPr>
            <a:xfrm>
              <a:off x="424342" y="2613240"/>
              <a:ext cx="5172202" cy="1477328"/>
            </a:xfrm>
            <a:prstGeom prst="rect">
              <a:avLst/>
            </a:prstGeom>
            <a:noFill/>
          </p:spPr>
          <p:txBody>
            <a:bodyPr wrap="square" rtlCol="0">
              <a:noAutofit/>
            </a:bodyPr>
            <a:lstStyle/>
            <a:p>
              <a:r>
                <a:rPr lang="zh-CN" altLang="en-US" sz="9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我的家乡</a:t>
              </a:r>
            </a:p>
          </p:txBody>
        </p:sp>
        <p:sp>
          <p:nvSpPr>
            <p:cNvPr id="23" name="PPT世界-15-3"/>
            <p:cNvSpPr txBox="1"/>
            <p:nvPr/>
          </p:nvSpPr>
          <p:spPr>
            <a:xfrm>
              <a:off x="996521" y="1592751"/>
              <a:ext cx="7608316" cy="1708160"/>
            </a:xfrm>
            <a:prstGeom prst="rect">
              <a:avLst/>
            </a:prstGeom>
            <a:noFill/>
          </p:spPr>
          <p:txBody>
            <a:bodyPr wrap="square" rtlCol="0">
              <a:noAutofit/>
            </a:bodyPr>
            <a:lstStyle/>
            <a:p>
              <a:r>
                <a:rPr lang="en-US" altLang="zh-CN" sz="7200" dirty="0">
                  <a:ln w="28575">
                    <a:solidFill>
                      <a:schemeClr val="tx1">
                        <a:lumMod val="75000"/>
                        <a:lumOff val="25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HOMETOWN</a:t>
              </a:r>
              <a:endParaRPr lang="zh-CN" altLang="en-US" sz="7200" dirty="0">
                <a:ln w="28575">
                  <a:solidFill>
                    <a:schemeClr val="tx1">
                      <a:lumMod val="75000"/>
                      <a:lumOff val="25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2" name="PPT世界-15-4"/>
            <p:cNvSpPr txBox="1"/>
            <p:nvPr/>
          </p:nvSpPr>
          <p:spPr>
            <a:xfrm>
              <a:off x="5156108" y="3008211"/>
              <a:ext cx="1229441" cy="894219"/>
            </a:xfrm>
            <a:prstGeom prst="rect">
              <a:avLst/>
            </a:prstGeom>
            <a:noFill/>
          </p:spPr>
          <p:txBody>
            <a:bodyPr wrap="square">
              <a:noAutofit/>
            </a:bodyPr>
            <a:lstStyle/>
            <a:p>
              <a:pPr>
                <a:lnSpc>
                  <a:spcPct val="150000"/>
                </a:lnSpc>
              </a:pPr>
              <a:r>
                <a:rPr lang="en-US" altLang="zh-CN" sz="12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ABOUT</a:t>
              </a:r>
            </a:p>
            <a:p>
              <a:pPr>
                <a:lnSpc>
                  <a:spcPct val="150000"/>
                </a:lnSpc>
              </a:pPr>
              <a:r>
                <a:rPr lang="en-US" altLang="zh-CN" sz="12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MY</a:t>
              </a:r>
            </a:p>
            <a:p>
              <a:pPr>
                <a:lnSpc>
                  <a:spcPct val="150000"/>
                </a:lnSpc>
              </a:pPr>
              <a:r>
                <a:rPr lang="en-US" altLang="zh-CN" sz="12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HOMETOWN</a:t>
              </a:r>
              <a:endParaRPr lang="zh-CN" altLang="en-US" sz="12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3" name="PPT世界-15-5"/>
            <p:cNvSpPr txBox="1"/>
            <p:nvPr/>
          </p:nvSpPr>
          <p:spPr>
            <a:xfrm>
              <a:off x="5157153" y="2769508"/>
              <a:ext cx="1228396" cy="307777"/>
            </a:xfrm>
            <a:prstGeom prst="rect">
              <a:avLst/>
            </a:prstGeom>
            <a:noFill/>
          </p:spPr>
          <p:txBody>
            <a:bodyPr wrap="square" rtlCol="0">
              <a:noAutofit/>
            </a:bodyPr>
            <a:lstStyle/>
            <a:p>
              <a:r>
                <a:rPr lang="en-US" altLang="zh-CN" sz="1400" dirty="0">
                  <a:ln w="3175">
                    <a:solidFill>
                      <a:schemeClr val="bg1"/>
                    </a:solidFill>
                  </a:ln>
                  <a:no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DAN</a:t>
              </a:r>
              <a:r>
                <a:rPr lang="zh-CN" altLang="en-US" sz="1400" dirty="0">
                  <a:ln w="3175">
                    <a:solidFill>
                      <a:schemeClr val="bg1"/>
                    </a:solidFill>
                  </a:ln>
                  <a:no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智云</a:t>
              </a:r>
            </a:p>
          </p:txBody>
        </p:sp>
        <p:sp>
          <p:nvSpPr>
            <p:cNvPr id="41" name="PPT世界-15-6"/>
            <p:cNvSpPr/>
            <p:nvPr/>
          </p:nvSpPr>
          <p:spPr>
            <a:xfrm>
              <a:off x="2396029" y="4451015"/>
              <a:ext cx="1826122" cy="372526"/>
            </a:xfrm>
            <a:prstGeom prst="roundRect">
              <a:avLst>
                <a:gd name="adj" fmla="val 50000"/>
              </a:avLst>
            </a:prstGeom>
            <a:gradFill>
              <a:gsLst>
                <a:gs pos="0">
                  <a:schemeClr val="accent3"/>
                </a:gs>
                <a:gs pos="99000">
                  <a:schemeClr val="accent4"/>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42" name="PPT世界-15-7"/>
            <p:cNvSpPr/>
            <p:nvPr/>
          </p:nvSpPr>
          <p:spPr>
            <a:xfrm>
              <a:off x="574610" y="4451015"/>
              <a:ext cx="1579271" cy="372526"/>
            </a:xfrm>
            <a:prstGeom prst="roundRect">
              <a:avLst>
                <a:gd name="adj" fmla="val 50000"/>
              </a:avLst>
            </a:prstGeom>
            <a:gradFill>
              <a:gsLst>
                <a:gs pos="0">
                  <a:schemeClr val="accent3"/>
                </a:gs>
                <a:gs pos="99000">
                  <a:schemeClr val="accent4"/>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43" name="PPT世界-15-8"/>
            <p:cNvSpPr txBox="1"/>
            <p:nvPr/>
          </p:nvSpPr>
          <p:spPr>
            <a:xfrm>
              <a:off x="631536" y="4498779"/>
              <a:ext cx="1442904" cy="276999"/>
            </a:xfrm>
            <a:prstGeom prst="rect">
              <a:avLst/>
            </a:prstGeom>
            <a:noFill/>
          </p:spPr>
          <p:txBody>
            <a:bodyPr wrap="square">
              <a:noAutofit/>
            </a:bodyPr>
            <a:lstStyle/>
            <a:p>
              <a:pPr algn="ctr"/>
              <a:r>
                <a:rPr kumimoji="0" lang="zh-CN" altLang="en-US" sz="1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主讲人：陈德林</a:t>
              </a:r>
              <a:endParaRPr lang="zh-CN" altLang="en-US" dirty="0">
                <a:latin typeface="思源宋体 CN Heavy" panose="02020900000000000000" pitchFamily="18" charset="-122"/>
                <a:cs typeface="思源宋体 CN Heavy" panose="02020900000000000000" pitchFamily="18" charset="-122"/>
              </a:endParaRPr>
            </a:p>
          </p:txBody>
        </p:sp>
        <p:sp>
          <p:nvSpPr>
            <p:cNvPr id="44" name="PPT世界-15-9"/>
            <p:cNvSpPr txBox="1"/>
            <p:nvPr/>
          </p:nvSpPr>
          <p:spPr>
            <a:xfrm>
              <a:off x="2445088" y="4498779"/>
              <a:ext cx="1670825" cy="276999"/>
            </a:xfrm>
            <a:prstGeom prst="rect">
              <a:avLst/>
            </a:prstGeom>
            <a:noFill/>
          </p:spPr>
          <p:txBody>
            <a:bodyPr wrap="square">
              <a:noAutofit/>
            </a:bodyPr>
            <a:lstStyle/>
            <a:p>
              <a:pPr algn="ctr"/>
              <a:r>
                <a:rPr kumimoji="0" lang="en-US" altLang="zh-CN" sz="1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PPT</a:t>
              </a:r>
              <a:r>
                <a:rPr kumimoji="0" lang="zh-CN" altLang="en-US" sz="1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制作人：陈德林</a:t>
              </a:r>
              <a:endParaRPr lang="zh-CN" altLang="en-US" dirty="0">
                <a:latin typeface="思源宋体 CN Heavy" panose="02020900000000000000" pitchFamily="18" charset="-122"/>
                <a:cs typeface="思源宋体 CN Heavy" panose="02020900000000000000" pitchFamily="18" charset="-122"/>
              </a:endParaRPr>
            </a:p>
          </p:txBody>
        </p:sp>
      </p:grpSp>
      <p:pic>
        <p:nvPicPr>
          <p:cNvPr id="2" name="Zero Venture - Distance (Original Mix)">
            <a:hlinkClick r:id="" action="ppaction://media"/>
            <a:extLst>
              <a:ext uri="{FF2B5EF4-FFF2-40B4-BE49-F238E27FC236}">
                <a16:creationId xmlns:a16="http://schemas.microsoft.com/office/drawing/2014/main" id="{CF1C7137-5AFC-7B4A-F85A-3FCAC9C6D39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09698" y="6179108"/>
            <a:ext cx="492125" cy="492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anim calcmode="lin" valueType="num">
                                      <p:cBhvr>
                                        <p:cTn id="23" dur="500" fill="hold"/>
                                        <p:tgtEl>
                                          <p:spTgt spid="67"/>
                                        </p:tgtEl>
                                        <p:attrNameLst>
                                          <p:attrName>ppt_x</p:attrName>
                                        </p:attrNameLst>
                                      </p:cBhvr>
                                      <p:tavLst>
                                        <p:tav tm="0">
                                          <p:val>
                                            <p:strVal val="#ppt_x"/>
                                          </p:val>
                                        </p:tav>
                                        <p:tav tm="100000">
                                          <p:val>
                                            <p:strVal val="#ppt_x"/>
                                          </p:val>
                                        </p:tav>
                                      </p:tavLst>
                                    </p:anim>
                                    <p:anim calcmode="lin" valueType="num">
                                      <p:cBhvr>
                                        <p:cTn id="24" dur="5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40244" numSld="999" showWhenStopped="0">
                <p:cTn id="25" repeatCount="indefinite" fill="hold" display="0">
                  <p:stCondLst>
                    <p:cond delay="indefinite"/>
                  </p:stCondLst>
                  <p:endCondLst>
                    <p:cond evt="onStopAudio" delay="0">
                      <p:tgtEl>
                        <p:sldTgt/>
                      </p:tgtEl>
                    </p:cond>
                  </p:endCondLst>
                </p:cTn>
                <p:tgtEl>
                  <p:spTgt spid="2"/>
                </p:tgtEl>
              </p:cMediaNode>
            </p:audio>
          </p:childTnLst>
        </p:cTn>
      </p:par>
    </p:tnLst>
    <p:bldLst>
      <p:bldP spid="5" grpId="0" animBg="1"/>
      <p:bldP spid="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标&#10;&#10;描述已自动生成">
            <a:extLst>
              <a:ext uri="{FF2B5EF4-FFF2-40B4-BE49-F238E27FC236}">
                <a16:creationId xmlns:a16="http://schemas.microsoft.com/office/drawing/2014/main" id="{DB8532CB-C85B-7E2A-6AFB-D889F9888D1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9661" y="-1360356"/>
            <a:ext cx="3810000" cy="3810000"/>
          </a:xfrm>
          <a:prstGeom prst="rect">
            <a:avLst/>
          </a:prstGeom>
        </p:spPr>
      </p:pic>
      <p:sp>
        <p:nvSpPr>
          <p:cNvPr id="10" name="PPT世界-1"/>
          <p:cNvSpPr/>
          <p:nvPr/>
        </p:nvSpPr>
        <p:spPr>
          <a:xfrm flipV="1">
            <a:off x="234294" y="1"/>
            <a:ext cx="507492" cy="1030797"/>
          </a:xfrm>
          <a:custGeom>
            <a:avLst/>
            <a:gdLst>
              <a:gd name="connsiteX0" fmla="*/ 0 w 507492"/>
              <a:gd name="connsiteY0" fmla="*/ 1030797 h 1030797"/>
              <a:gd name="connsiteX1" fmla="*/ 507492 w 507492"/>
              <a:gd name="connsiteY1" fmla="*/ 1030797 h 1030797"/>
              <a:gd name="connsiteX2" fmla="*/ 507492 w 507492"/>
              <a:gd name="connsiteY2" fmla="*/ 253746 h 1030797"/>
              <a:gd name="connsiteX3" fmla="*/ 253746 w 507492"/>
              <a:gd name="connsiteY3" fmla="*/ 0 h 1030797"/>
              <a:gd name="connsiteX4" fmla="*/ 0 w 507492"/>
              <a:gd name="connsiteY4" fmla="*/ 253746 h 103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2" h="1030797">
                <a:moveTo>
                  <a:pt x="0" y="1030797"/>
                </a:moveTo>
                <a:lnTo>
                  <a:pt x="507492" y="1030797"/>
                </a:lnTo>
                <a:lnTo>
                  <a:pt x="507492" y="253746"/>
                </a:lnTo>
                <a:cubicBezTo>
                  <a:pt x="507492" y="113606"/>
                  <a:pt x="393886" y="0"/>
                  <a:pt x="253746" y="0"/>
                </a:cubicBezTo>
                <a:cubicBezTo>
                  <a:pt x="113606" y="0"/>
                  <a:pt x="0" y="113606"/>
                  <a:pt x="0" y="253746"/>
                </a:cubicBezTo>
                <a:close/>
              </a:path>
            </a:pathLst>
          </a:custGeom>
          <a:solidFill>
            <a:schemeClr val="accent3">
              <a:alpha val="60000"/>
            </a:schemeClr>
          </a:solidFill>
          <a:ln w="3428" cap="flat">
            <a:noFill/>
            <a:prstDash val="solid"/>
            <a:miter/>
          </a:ln>
        </p:spPr>
        <p:txBody>
          <a:bodyPr wrap="square"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9" name="PPT世界-3"/>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grpSp>
        <p:nvGrpSpPr>
          <p:cNvPr id="48" name="PPT世界-4"/>
          <p:cNvGrpSpPr/>
          <p:nvPr/>
        </p:nvGrpSpPr>
        <p:grpSpPr>
          <a:xfrm>
            <a:off x="985257" y="1883005"/>
            <a:ext cx="3121369" cy="4077165"/>
            <a:chOff x="985257" y="1883005"/>
            <a:chExt cx="3121369" cy="4077165"/>
          </a:xfrm>
        </p:grpSpPr>
        <p:sp>
          <p:nvSpPr>
            <p:cNvPr id="21" name="PPT世界-4-1"/>
            <p:cNvSpPr/>
            <p:nvPr/>
          </p:nvSpPr>
          <p:spPr>
            <a:xfrm rot="21021265">
              <a:off x="1028479" y="1883005"/>
              <a:ext cx="2534738" cy="3381906"/>
            </a:xfrm>
            <a:prstGeom prst="round1Rect">
              <a:avLst/>
            </a:prstGeom>
            <a:solidFill>
              <a:sysClr val="window" lastClr="FFFFFF"/>
            </a:solidFill>
            <a:ln w="12700" cap="flat" cmpd="sng" algn="ctr">
              <a:solidFill>
                <a:srgbClr val="FF0000"/>
              </a:solidFill>
              <a:prstDash val="solid"/>
              <a:miter lim="800000"/>
            </a:ln>
            <a:effectLst>
              <a:outerShdw blurRad="698500" dist="228600" dir="5400000" algn="t" rotWithShape="0">
                <a:srgbClr val="3D3D40">
                  <a:lumMod val="60000"/>
                  <a:lumOff val="40000"/>
                  <a:alpha val="6000"/>
                </a:srgb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2" name="PPT世界-4-2"/>
            <p:cNvSpPr/>
            <p:nvPr/>
          </p:nvSpPr>
          <p:spPr>
            <a:xfrm>
              <a:off x="985257" y="2208385"/>
              <a:ext cx="2841371" cy="3751785"/>
            </a:xfrm>
            <a:prstGeom prst="round1Rect">
              <a:avLst/>
            </a:prstGeom>
            <a:solidFill>
              <a:sysClr val="window" lastClr="FFFFFF"/>
            </a:solidFill>
            <a:ln w="12700" cap="flat" cmpd="sng" algn="ctr">
              <a:solidFill>
                <a:srgbClr val="FF0000"/>
              </a:solidFill>
              <a:prstDash val="solid"/>
              <a:miter lim="800000"/>
            </a:ln>
            <a:effectLst>
              <a:outerShdw blurRad="698500" dist="228600" dir="5400000" algn="t" rotWithShape="0">
                <a:srgbClr val="3D3D40">
                  <a:lumMod val="60000"/>
                  <a:lumOff val="40000"/>
                  <a:alpha val="6000"/>
                </a:srgb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3" name="PPT世界-4-3"/>
            <p:cNvSpPr txBox="1"/>
            <p:nvPr/>
          </p:nvSpPr>
          <p:spPr>
            <a:xfrm>
              <a:off x="1105134" y="3721942"/>
              <a:ext cx="2307499" cy="46166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FF0000"/>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红军村</a:t>
              </a:r>
            </a:p>
          </p:txBody>
        </p:sp>
        <p:sp>
          <p:nvSpPr>
            <p:cNvPr id="24" name="PPT世界-4-4"/>
            <p:cNvSpPr txBox="1"/>
            <p:nvPr/>
          </p:nvSpPr>
          <p:spPr>
            <a:xfrm>
              <a:off x="1112476" y="4203176"/>
              <a:ext cx="2594274" cy="894604"/>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200" b="0" i="0" dirty="0">
                  <a:solidFill>
                    <a:srgbClr val="000000"/>
                  </a:solidFill>
                  <a:effectLst/>
                  <a:latin typeface="Microsoft YaHei" panose="020B0503020204020204" pitchFamily="34" charset="-122"/>
                  <a:ea typeface="Microsoft YaHei" panose="020B0503020204020204" pitchFamily="34" charset="-122"/>
                </a:rPr>
                <a:t>茶陵县严塘镇东南，罗霄山脉山脚下，有一个名为湾里的“红军村”，村里留存了湘赣苏区第一个县级苏维埃政府</a:t>
              </a:r>
              <a:r>
                <a:rPr lang="en-US" altLang="zh-CN" sz="1200" b="0" i="0" dirty="0">
                  <a:solidFill>
                    <a:srgbClr val="000000"/>
                  </a:solidFill>
                  <a:effectLst/>
                  <a:latin typeface="Microsoft YaHei" panose="020B0503020204020204" pitchFamily="34" charset="-122"/>
                  <a:ea typeface="Microsoft YaHei" panose="020B0503020204020204" pitchFamily="34" charset="-122"/>
                </a:rPr>
                <a:t>——</a:t>
              </a:r>
              <a:r>
                <a:rPr lang="zh-CN" altLang="en-US" sz="1200" b="0" i="0" dirty="0">
                  <a:solidFill>
                    <a:srgbClr val="000000"/>
                  </a:solidFill>
                  <a:effectLst/>
                  <a:latin typeface="Microsoft YaHei" panose="020B0503020204020204" pitchFamily="34" charset="-122"/>
                  <a:ea typeface="Microsoft YaHei" panose="020B0503020204020204" pitchFamily="34" charset="-122"/>
                </a:rPr>
                <a:t>茶陵县苏维埃政府、红军政治保卫局、工农红军独立师办事处等</a:t>
              </a:r>
              <a:r>
                <a:rPr lang="en-US" altLang="zh-CN" sz="1200" b="0" i="0" dirty="0">
                  <a:solidFill>
                    <a:srgbClr val="000000"/>
                  </a:solidFill>
                  <a:effectLst/>
                  <a:latin typeface="Microsoft YaHei" panose="020B0503020204020204" pitchFamily="34" charset="-122"/>
                  <a:ea typeface="Microsoft YaHei" panose="020B0503020204020204" pitchFamily="34" charset="-122"/>
                </a:rPr>
                <a:t>20</a:t>
              </a:r>
              <a:r>
                <a:rPr lang="zh-CN" altLang="en-US" sz="1200" b="0" i="0" dirty="0">
                  <a:solidFill>
                    <a:srgbClr val="000000"/>
                  </a:solidFill>
                  <a:effectLst/>
                  <a:latin typeface="Microsoft YaHei" panose="020B0503020204020204" pitchFamily="34" charset="-122"/>
                  <a:ea typeface="Microsoft YaHei" panose="020B0503020204020204" pitchFamily="34" charset="-122"/>
                </a:rPr>
                <a:t>多处红色旧址。</a:t>
              </a:r>
              <a:endParaRPr kumimoji="0" lang="zh-CN" altLang="en-US" sz="1200" b="0" i="0" u="none" strike="noStrike" kern="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6" name="PPT世界-4-6"/>
            <p:cNvSpPr/>
            <p:nvPr/>
          </p:nvSpPr>
          <p:spPr>
            <a:xfrm>
              <a:off x="1219326" y="4185479"/>
              <a:ext cx="502931" cy="44052"/>
            </a:xfrm>
            <a:prstGeom prst="roundRect">
              <a:avLst>
                <a:gd name="adj" fmla="val 50000"/>
              </a:avLst>
            </a:prstGeom>
            <a:solidFill>
              <a:srgbClr val="FF0000"/>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7" name="PPT世界-4-7"/>
            <p:cNvSpPr/>
            <p:nvPr/>
          </p:nvSpPr>
          <p:spPr>
            <a:xfrm>
              <a:off x="985257" y="2547955"/>
              <a:ext cx="137663" cy="981998"/>
            </a:xfrm>
            <a:prstGeom prst="rect">
              <a:avLst/>
            </a:prstGeom>
            <a:solidFill>
              <a:srgbClr val="FF0000"/>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pic>
          <p:nvPicPr>
            <p:cNvPr id="39" name="PPT世界-4-8"/>
            <p:cNvPicPr>
              <a:picLocks noChangeAspect="1"/>
            </p:cNvPicPr>
            <p:nvPr/>
          </p:nvPicPr>
          <p:blipFill rotWithShape="1">
            <a:blip r:embed="rId4">
              <a:extLst>
                <a:ext uri="{28A0092B-C50C-407E-A947-70E740481C1C}">
                  <a14:useLocalDpi xmlns:a14="http://schemas.microsoft.com/office/drawing/2010/main" val="0"/>
                </a:ext>
              </a:extLst>
            </a:blip>
            <a:srcRect b="35076"/>
            <a:stretch/>
          </p:blipFill>
          <p:spPr>
            <a:xfrm>
              <a:off x="1275267" y="2593843"/>
              <a:ext cx="2831359" cy="835157"/>
            </a:xfrm>
            <a:custGeom>
              <a:avLst/>
              <a:gdLst>
                <a:gd name="connsiteX0" fmla="*/ 0 w 2854220"/>
                <a:gd name="connsiteY0" fmla="*/ 0 h 835159"/>
                <a:gd name="connsiteX1" fmla="*/ 2854220 w 2854220"/>
                <a:gd name="connsiteY1" fmla="*/ 0 h 835159"/>
                <a:gd name="connsiteX2" fmla="*/ 2854220 w 2854220"/>
                <a:gd name="connsiteY2" fmla="*/ 474212 h 835159"/>
                <a:gd name="connsiteX3" fmla="*/ 2493273 w 2854220"/>
                <a:gd name="connsiteY3" fmla="*/ 835159 h 835159"/>
                <a:gd name="connsiteX4" fmla="*/ 0 w 2854220"/>
                <a:gd name="connsiteY4" fmla="*/ 835159 h 83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4220" h="835159">
                  <a:moveTo>
                    <a:pt x="0" y="0"/>
                  </a:moveTo>
                  <a:lnTo>
                    <a:pt x="2854220" y="0"/>
                  </a:lnTo>
                  <a:lnTo>
                    <a:pt x="2854220" y="474212"/>
                  </a:lnTo>
                  <a:cubicBezTo>
                    <a:pt x="2854220" y="673558"/>
                    <a:pt x="2692619" y="835159"/>
                    <a:pt x="2493273" y="835159"/>
                  </a:cubicBezTo>
                  <a:lnTo>
                    <a:pt x="0" y="835159"/>
                  </a:lnTo>
                  <a:close/>
                </a:path>
              </a:pathLst>
            </a:custGeom>
          </p:spPr>
        </p:pic>
      </p:grpSp>
      <p:grpSp>
        <p:nvGrpSpPr>
          <p:cNvPr id="47" name="PPT世界-5"/>
          <p:cNvGrpSpPr/>
          <p:nvPr/>
        </p:nvGrpSpPr>
        <p:grpSpPr>
          <a:xfrm>
            <a:off x="4589368" y="1883005"/>
            <a:ext cx="3149642" cy="4077165"/>
            <a:chOff x="4589368" y="1883005"/>
            <a:chExt cx="3149642" cy="4077165"/>
          </a:xfrm>
        </p:grpSpPr>
        <p:sp>
          <p:nvSpPr>
            <p:cNvPr id="30" name="PPT世界-5-1"/>
            <p:cNvSpPr/>
            <p:nvPr/>
          </p:nvSpPr>
          <p:spPr>
            <a:xfrm rot="21021265">
              <a:off x="4597081" y="1883005"/>
              <a:ext cx="2534738" cy="3381906"/>
            </a:xfrm>
            <a:prstGeom prst="round1Rect">
              <a:avLst/>
            </a:prstGeom>
            <a:solidFill>
              <a:sysClr val="window" lastClr="FFFFFF">
                <a:alpha val="96000"/>
              </a:sysClr>
            </a:solidFill>
            <a:ln w="12700" cap="flat" cmpd="sng" algn="ctr">
              <a:solidFill>
                <a:schemeClr val="accent3"/>
              </a:solidFill>
              <a:prstDash val="solid"/>
              <a:miter lim="800000"/>
            </a:ln>
            <a:effectLst>
              <a:outerShdw blurRad="698500" dist="228600" dir="5400000" algn="t" rotWithShape="0">
                <a:srgbClr val="3D3D40">
                  <a:lumMod val="60000"/>
                  <a:lumOff val="40000"/>
                  <a:alpha val="6000"/>
                </a:srgb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1" name="PPT世界-5-2"/>
            <p:cNvSpPr/>
            <p:nvPr/>
          </p:nvSpPr>
          <p:spPr>
            <a:xfrm>
              <a:off x="4589368" y="2208385"/>
              <a:ext cx="2841371" cy="3751785"/>
            </a:xfrm>
            <a:prstGeom prst="round1Rect">
              <a:avLst/>
            </a:prstGeom>
            <a:solidFill>
              <a:sysClr val="window" lastClr="FFFFFF"/>
            </a:solidFill>
            <a:ln w="12700" cap="flat" cmpd="sng" algn="ctr">
              <a:solidFill>
                <a:schemeClr val="accent3"/>
              </a:solidFill>
              <a:prstDash val="solid"/>
              <a:miter lim="800000"/>
            </a:ln>
            <a:effectLst>
              <a:outerShdw blurRad="698500" dist="228600" dir="5400000" algn="t" rotWithShape="0">
                <a:srgbClr val="3D3D40">
                  <a:lumMod val="60000"/>
                  <a:lumOff val="40000"/>
                  <a:alpha val="6000"/>
                </a:srgb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2" name="PPT世界-5-3"/>
            <p:cNvSpPr/>
            <p:nvPr/>
          </p:nvSpPr>
          <p:spPr>
            <a:xfrm>
              <a:off x="4589368" y="2547955"/>
              <a:ext cx="137663" cy="981998"/>
            </a:xfrm>
            <a:prstGeom prst="rect">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33" name="PPT世界-5-4"/>
            <p:cNvSpPr txBox="1"/>
            <p:nvPr/>
          </p:nvSpPr>
          <p:spPr>
            <a:xfrm>
              <a:off x="4709245" y="3721942"/>
              <a:ext cx="2307499" cy="46166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accent3"/>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秋瑾故居</a:t>
              </a:r>
            </a:p>
          </p:txBody>
        </p:sp>
        <p:sp>
          <p:nvSpPr>
            <p:cNvPr id="34" name="PPT世界-5-5"/>
            <p:cNvSpPr txBox="1"/>
            <p:nvPr/>
          </p:nvSpPr>
          <p:spPr>
            <a:xfrm>
              <a:off x="4716587" y="4212898"/>
              <a:ext cx="2594274" cy="894604"/>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200" b="0" i="0" dirty="0">
                  <a:solidFill>
                    <a:srgbClr val="333333"/>
                  </a:solidFill>
                  <a:effectLst/>
                  <a:latin typeface="Helvetica Neue"/>
                </a:rPr>
                <a:t>据</a:t>
              </a:r>
              <a:r>
                <a:rPr lang="en-US" altLang="zh-CN" sz="1200" b="0" i="0" dirty="0">
                  <a:solidFill>
                    <a:srgbClr val="333333"/>
                  </a:solidFill>
                  <a:effectLst/>
                  <a:latin typeface="Helvetica Neue"/>
                </a:rPr>
                <a:t>1977</a:t>
              </a:r>
              <a:r>
                <a:rPr lang="zh-CN" altLang="en-US" sz="1200" b="0" i="0" dirty="0">
                  <a:solidFill>
                    <a:srgbClr val="333333"/>
                  </a:solidFill>
                  <a:effectLst/>
                  <a:latin typeface="Helvetica Neue"/>
                </a:rPr>
                <a:t>年</a:t>
              </a:r>
              <a:r>
                <a:rPr lang="en-US" altLang="zh-CN" sz="1200" b="0" i="0" dirty="0">
                  <a:solidFill>
                    <a:srgbClr val="333333"/>
                  </a:solidFill>
                  <a:effectLst/>
                  <a:latin typeface="Helvetica Neue"/>
                </a:rPr>
                <a:t>10</a:t>
              </a:r>
              <a:r>
                <a:rPr lang="zh-CN" altLang="en-US" sz="1200" b="0" i="0" dirty="0">
                  <a:solidFill>
                    <a:srgbClr val="333333"/>
                  </a:solidFill>
                  <a:effectLst/>
                  <a:latin typeface="Helvetica Neue"/>
                </a:rPr>
                <a:t>月台北出版的</a:t>
              </a:r>
              <a:r>
                <a:rPr lang="en-US" altLang="zh-CN" sz="1200" b="0" i="0" dirty="0">
                  <a:solidFill>
                    <a:srgbClr val="333333"/>
                  </a:solidFill>
                  <a:effectLst/>
                  <a:latin typeface="Helvetica Neue"/>
                </a:rPr>
                <a:t>《</a:t>
              </a:r>
              <a:r>
                <a:rPr lang="zh-CN" altLang="en-US" sz="1200" b="0" i="0" dirty="0">
                  <a:solidFill>
                    <a:srgbClr val="333333"/>
                  </a:solidFill>
                  <a:effectLst/>
                  <a:latin typeface="Helvetica Neue"/>
                </a:rPr>
                <a:t>湖南文献</a:t>
              </a:r>
              <a:r>
                <a:rPr lang="en-US" altLang="zh-CN" sz="1200" b="0" i="0" dirty="0">
                  <a:solidFill>
                    <a:srgbClr val="333333"/>
                  </a:solidFill>
                  <a:effectLst/>
                  <a:latin typeface="Helvetica Neue"/>
                </a:rPr>
                <a:t>》</a:t>
              </a:r>
              <a:r>
                <a:rPr lang="zh-CN" altLang="en-US" sz="1200" b="0" i="0" dirty="0">
                  <a:solidFill>
                    <a:srgbClr val="333333"/>
                  </a:solidFill>
                  <a:effectLst/>
                  <a:latin typeface="Helvetica Neue"/>
                </a:rPr>
                <a:t>记载：</a:t>
              </a:r>
              <a:r>
                <a:rPr lang="en-US" altLang="zh-CN" sz="1200" b="0" i="0" dirty="0">
                  <a:solidFill>
                    <a:srgbClr val="333333"/>
                  </a:solidFill>
                  <a:effectLst/>
                  <a:latin typeface="Helvetica Neue"/>
                </a:rPr>
                <a:t>1939</a:t>
              </a:r>
              <a:r>
                <a:rPr lang="zh-CN" altLang="en-US" sz="1200" b="0" i="0" dirty="0">
                  <a:solidFill>
                    <a:srgbClr val="333333"/>
                  </a:solidFill>
                  <a:effectLst/>
                  <a:latin typeface="Helvetica Neue"/>
                </a:rPr>
                <a:t>年王沅德应时任昭阳乡乡长所求，将“大冲别墅”无条件赠与新群中学为校舍，只要求留一间设“秋瑾堂”，以追念母亲。</a:t>
              </a:r>
              <a:endParaRPr kumimoji="0" lang="zh-CN" altLang="en-US" sz="1200" b="0" i="0" u="none" strike="noStrike" kern="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6" name="PPT世界-5-7"/>
            <p:cNvSpPr/>
            <p:nvPr/>
          </p:nvSpPr>
          <p:spPr>
            <a:xfrm>
              <a:off x="4823437" y="4185479"/>
              <a:ext cx="502931" cy="44052"/>
            </a:xfrm>
            <a:prstGeom prst="roundRect">
              <a:avLst>
                <a:gd name="adj" fmla="val 50000"/>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43" name="PPT世界-5-8"/>
            <p:cNvPicPr>
              <a:picLocks noChangeAspect="1"/>
            </p:cNvPicPr>
            <p:nvPr/>
          </p:nvPicPr>
          <p:blipFill rotWithShape="1">
            <a:blip r:embed="rId5">
              <a:extLst>
                <a:ext uri="{28A0092B-C50C-407E-A947-70E740481C1C}">
                  <a14:useLocalDpi xmlns:a14="http://schemas.microsoft.com/office/drawing/2010/main" val="0"/>
                </a:ext>
              </a:extLst>
            </a:blip>
            <a:srcRect t="29950"/>
            <a:stretch/>
          </p:blipFill>
          <p:spPr>
            <a:xfrm>
              <a:off x="4879378" y="2593843"/>
              <a:ext cx="2859632" cy="835159"/>
            </a:xfrm>
            <a:custGeom>
              <a:avLst/>
              <a:gdLst>
                <a:gd name="connsiteX0" fmla="*/ 0 w 2854220"/>
                <a:gd name="connsiteY0" fmla="*/ 0 h 835159"/>
                <a:gd name="connsiteX1" fmla="*/ 2854220 w 2854220"/>
                <a:gd name="connsiteY1" fmla="*/ 0 h 835159"/>
                <a:gd name="connsiteX2" fmla="*/ 2854220 w 2854220"/>
                <a:gd name="connsiteY2" fmla="*/ 474212 h 835159"/>
                <a:gd name="connsiteX3" fmla="*/ 2493273 w 2854220"/>
                <a:gd name="connsiteY3" fmla="*/ 835159 h 835159"/>
                <a:gd name="connsiteX4" fmla="*/ 0 w 2854220"/>
                <a:gd name="connsiteY4" fmla="*/ 835159 h 83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4220" h="835159">
                  <a:moveTo>
                    <a:pt x="0" y="0"/>
                  </a:moveTo>
                  <a:lnTo>
                    <a:pt x="2854220" y="0"/>
                  </a:lnTo>
                  <a:lnTo>
                    <a:pt x="2854220" y="474212"/>
                  </a:lnTo>
                  <a:cubicBezTo>
                    <a:pt x="2854220" y="673558"/>
                    <a:pt x="2692619" y="835159"/>
                    <a:pt x="2493273" y="835159"/>
                  </a:cubicBezTo>
                  <a:lnTo>
                    <a:pt x="0" y="835159"/>
                  </a:lnTo>
                  <a:close/>
                </a:path>
              </a:pathLst>
            </a:custGeom>
          </p:spPr>
        </p:pic>
      </p:grpSp>
      <p:grpSp>
        <p:nvGrpSpPr>
          <p:cNvPr id="50" name="PPT世界-6"/>
          <p:cNvGrpSpPr/>
          <p:nvPr/>
        </p:nvGrpSpPr>
        <p:grpSpPr>
          <a:xfrm>
            <a:off x="8216338" y="1883005"/>
            <a:ext cx="3178360" cy="4077165"/>
            <a:chOff x="8216338" y="1883005"/>
            <a:chExt cx="3178360" cy="4077165"/>
          </a:xfrm>
        </p:grpSpPr>
        <p:sp>
          <p:nvSpPr>
            <p:cNvPr id="12" name="PPT世界-6-1"/>
            <p:cNvSpPr/>
            <p:nvPr/>
          </p:nvSpPr>
          <p:spPr>
            <a:xfrm rot="21021265">
              <a:off x="8224052" y="1883005"/>
              <a:ext cx="2534738" cy="3381906"/>
            </a:xfrm>
            <a:prstGeom prst="round1Rect">
              <a:avLst/>
            </a:prstGeom>
            <a:solidFill>
              <a:sysClr val="window" lastClr="FFFFFF"/>
            </a:solidFill>
            <a:ln w="12700" cap="flat" cmpd="sng" algn="ctr">
              <a:solidFill>
                <a:srgbClr val="FF0000"/>
              </a:solidFill>
              <a:prstDash val="solid"/>
              <a:miter lim="800000"/>
            </a:ln>
            <a:effectLst>
              <a:outerShdw blurRad="698500" dist="228600" dir="5400000" algn="t" rotWithShape="0">
                <a:srgbClr val="3D3D40">
                  <a:lumMod val="60000"/>
                  <a:lumOff val="40000"/>
                  <a:alpha val="6000"/>
                </a:srgb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3" name="PPT世界-6-2"/>
            <p:cNvSpPr/>
            <p:nvPr/>
          </p:nvSpPr>
          <p:spPr>
            <a:xfrm>
              <a:off x="8216338" y="2208385"/>
              <a:ext cx="2841371" cy="3751785"/>
            </a:xfrm>
            <a:prstGeom prst="round1Rect">
              <a:avLst/>
            </a:prstGeom>
            <a:solidFill>
              <a:sysClr val="window" lastClr="FFFFFF"/>
            </a:solidFill>
            <a:ln w="12700" cap="flat" cmpd="sng" algn="ctr">
              <a:solidFill>
                <a:srgbClr val="FF0000"/>
              </a:solidFill>
              <a:prstDash val="solid"/>
              <a:miter lim="800000"/>
            </a:ln>
            <a:effectLst>
              <a:outerShdw blurRad="698500" dist="228600" dir="5400000" algn="t" rotWithShape="0">
                <a:srgbClr val="3D3D40">
                  <a:lumMod val="60000"/>
                  <a:lumOff val="40000"/>
                  <a:alpha val="6000"/>
                </a:srgb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4" name="PPT世界-6-3"/>
            <p:cNvSpPr/>
            <p:nvPr/>
          </p:nvSpPr>
          <p:spPr>
            <a:xfrm>
              <a:off x="8216338" y="2547955"/>
              <a:ext cx="137663" cy="981998"/>
            </a:xfrm>
            <a:prstGeom prst="rect">
              <a:avLst/>
            </a:prstGeom>
            <a:solidFill>
              <a:srgbClr val="FF0000"/>
            </a:solidFill>
            <a:ln w="12700" cap="flat" cmpd="sng" algn="ctr">
              <a:solidFill>
                <a:srgbClr val="FF0000"/>
              </a:soli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15" name="PPT世界-6-4"/>
            <p:cNvSpPr txBox="1"/>
            <p:nvPr/>
          </p:nvSpPr>
          <p:spPr>
            <a:xfrm>
              <a:off x="8336215" y="3721942"/>
              <a:ext cx="2307499" cy="46166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kern="0" dirty="0">
                  <a:solidFill>
                    <a:srgbClr val="FF0000"/>
                  </a:solidFill>
                  <a:ea typeface="思源宋体 CN Heavy" panose="02020900000000000000" pitchFamily="18" charset="-122"/>
                </a:rPr>
                <a:t>烈士纪念园</a:t>
              </a:r>
            </a:p>
          </p:txBody>
        </p:sp>
        <p:sp>
          <p:nvSpPr>
            <p:cNvPr id="16" name="PPT世界-6-5"/>
            <p:cNvSpPr txBox="1"/>
            <p:nvPr/>
          </p:nvSpPr>
          <p:spPr>
            <a:xfrm>
              <a:off x="8343557" y="4203170"/>
              <a:ext cx="2594274" cy="894604"/>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200" b="0" i="0" dirty="0">
                  <a:solidFill>
                    <a:srgbClr val="000000"/>
                  </a:solidFill>
                  <a:effectLst/>
                  <a:latin typeface="Microsoft YaHei" panose="020B0503020204020204" pitchFamily="34" charset="-122"/>
                  <a:ea typeface="Microsoft YaHei" panose="020B0503020204020204" pitchFamily="34" charset="-122"/>
                </a:rPr>
                <a:t>位于荷塘区新华路，在此埋藏着与日军激战的上千名死难军民遗骸，是集纪念、休闲功能于一体，设施完备，风景优美的纪念性公园。</a:t>
              </a:r>
              <a:endParaRPr kumimoji="0" lang="zh-CN" altLang="en-US" sz="1200" b="0" i="0" u="none" strike="noStrike" kern="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8" name="PPT世界-6-7"/>
            <p:cNvSpPr/>
            <p:nvPr/>
          </p:nvSpPr>
          <p:spPr>
            <a:xfrm>
              <a:off x="8450407" y="4166023"/>
              <a:ext cx="502931" cy="44052"/>
            </a:xfrm>
            <a:prstGeom prst="roundRect">
              <a:avLst>
                <a:gd name="adj" fmla="val 50000"/>
              </a:avLst>
            </a:prstGeom>
            <a:solidFill>
              <a:srgbClr val="FF0000"/>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46" name="PPT世界-6-8"/>
            <p:cNvPicPr>
              <a:picLocks noChangeAspect="1"/>
            </p:cNvPicPr>
            <p:nvPr/>
          </p:nvPicPr>
          <p:blipFill>
            <a:blip r:embed="rId6">
              <a:extLst>
                <a:ext uri="{28A0092B-C50C-407E-A947-70E740481C1C}">
                  <a14:useLocalDpi xmlns:a14="http://schemas.microsoft.com/office/drawing/2010/main" val="0"/>
                </a:ext>
              </a:extLst>
            </a:blip>
            <a:srcRect/>
            <a:stretch/>
          </p:blipFill>
          <p:spPr>
            <a:xfrm>
              <a:off x="8553327" y="2593843"/>
              <a:ext cx="2841371" cy="835159"/>
            </a:xfrm>
            <a:custGeom>
              <a:avLst/>
              <a:gdLst>
                <a:gd name="connsiteX0" fmla="*/ 0 w 2854220"/>
                <a:gd name="connsiteY0" fmla="*/ 0 h 835159"/>
                <a:gd name="connsiteX1" fmla="*/ 2854220 w 2854220"/>
                <a:gd name="connsiteY1" fmla="*/ 0 h 835159"/>
                <a:gd name="connsiteX2" fmla="*/ 2854220 w 2854220"/>
                <a:gd name="connsiteY2" fmla="*/ 474212 h 835159"/>
                <a:gd name="connsiteX3" fmla="*/ 2493273 w 2854220"/>
                <a:gd name="connsiteY3" fmla="*/ 835159 h 835159"/>
                <a:gd name="connsiteX4" fmla="*/ 0 w 2854220"/>
                <a:gd name="connsiteY4" fmla="*/ 835159 h 83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4220" h="835159">
                  <a:moveTo>
                    <a:pt x="0" y="0"/>
                  </a:moveTo>
                  <a:lnTo>
                    <a:pt x="2854220" y="0"/>
                  </a:lnTo>
                  <a:lnTo>
                    <a:pt x="2854220" y="474212"/>
                  </a:lnTo>
                  <a:cubicBezTo>
                    <a:pt x="2854220" y="673558"/>
                    <a:pt x="2692619" y="835159"/>
                    <a:pt x="2493273" y="835159"/>
                  </a:cubicBezTo>
                  <a:lnTo>
                    <a:pt x="0" y="835159"/>
                  </a:lnTo>
                  <a:close/>
                </a:path>
              </a:pathLst>
            </a:custGeom>
          </p:spPr>
        </p:pic>
      </p:grpSp>
      <p:grpSp>
        <p:nvGrpSpPr>
          <p:cNvPr id="51" name="PPT世界-7"/>
          <p:cNvGrpSpPr/>
          <p:nvPr/>
        </p:nvGrpSpPr>
        <p:grpSpPr>
          <a:xfrm>
            <a:off x="282459" y="205455"/>
            <a:ext cx="2755074" cy="1115917"/>
            <a:chOff x="6327659" y="4377580"/>
            <a:chExt cx="2755074" cy="1115917"/>
          </a:xfrm>
        </p:grpSpPr>
        <p:sp>
          <p:nvSpPr>
            <p:cNvPr id="52" name="PPT世界-7-1"/>
            <p:cNvSpPr txBox="1"/>
            <p:nvPr/>
          </p:nvSpPr>
          <p:spPr>
            <a:xfrm>
              <a:off x="6327659" y="4377580"/>
              <a:ext cx="918655" cy="769441"/>
            </a:xfrm>
            <a:prstGeom prst="rect">
              <a:avLst/>
            </a:prstGeom>
            <a:noFill/>
          </p:spPr>
          <p:txBody>
            <a:bodyPr wrap="square" rtlCol="0">
              <a:noAutofit/>
            </a:bodyPr>
            <a:lstStyle/>
            <a:p>
              <a:pPr lvl="0"/>
              <a:r>
                <a:rPr lang="en-US" altLang="zh-CN" sz="4400" dirty="0">
                  <a:solidFill>
                    <a:schemeClr val="tx1">
                      <a:lumMod val="75000"/>
                      <a:lumOff val="25000"/>
                      <a:alpha val="17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03</a:t>
              </a:r>
              <a:endParaRPr lang="zh-CN" altLang="en-US" sz="4400" dirty="0">
                <a:solidFill>
                  <a:schemeClr val="tx1">
                    <a:lumMod val="75000"/>
                    <a:lumOff val="25000"/>
                    <a:alpha val="17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3" name="PPT世界-7-2"/>
            <p:cNvSpPr txBox="1"/>
            <p:nvPr/>
          </p:nvSpPr>
          <p:spPr>
            <a:xfrm>
              <a:off x="6845818" y="4702106"/>
              <a:ext cx="2236915" cy="523220"/>
            </a:xfrm>
            <a:prstGeom prst="rect">
              <a:avLst/>
            </a:prstGeom>
            <a:noFill/>
          </p:spPr>
          <p:txBody>
            <a:bodyPr wrap="square" rtlCol="0">
              <a:noAutofit/>
            </a:bodyPr>
            <a:lstStyle/>
            <a:p>
              <a:pPr>
                <a:spcBef>
                  <a:spcPts val="0"/>
                </a:spcBef>
                <a:spcAft>
                  <a:spcPts val="0"/>
                </a:spcAft>
              </a:pPr>
              <a:r>
                <a:rPr lang="zh-CN" altLang="zh-CN" sz="2800" dirty="0">
                  <a:solidFill>
                    <a:srgbClr val="FF0000"/>
                  </a:solidFill>
                  <a:ea typeface="思源宋体 CN Heavy" panose="02020900000000000000" pitchFamily="18" charset="-122"/>
                </a:rPr>
                <a:t>红色足迹</a:t>
              </a:r>
            </a:p>
          </p:txBody>
        </p:sp>
        <p:sp>
          <p:nvSpPr>
            <p:cNvPr id="54" name="PPT世界-7-3"/>
            <p:cNvSpPr txBox="1"/>
            <p:nvPr/>
          </p:nvSpPr>
          <p:spPr>
            <a:xfrm>
              <a:off x="6353059" y="5268884"/>
              <a:ext cx="237295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ea typeface="思源黑体 CN Light" panose="020B0300000000000000" pitchFamily="34" charset="-122"/>
                </a:rPr>
                <a:t>Red footprints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anim calcmode="lin" valueType="num">
                                      <p:cBhvr>
                                        <p:cTn id="14" dur="500" fill="hold"/>
                                        <p:tgtEl>
                                          <p:spTgt spid="47"/>
                                        </p:tgtEl>
                                        <p:attrNameLst>
                                          <p:attrName>ppt_x</p:attrName>
                                        </p:attrNameLst>
                                      </p:cBhvr>
                                      <p:tavLst>
                                        <p:tav tm="0">
                                          <p:val>
                                            <p:strVal val="#ppt_x"/>
                                          </p:val>
                                        </p:tav>
                                        <p:tav tm="100000">
                                          <p:val>
                                            <p:strVal val="#ppt_x"/>
                                          </p:val>
                                        </p:tav>
                                      </p:tavLst>
                                    </p:anim>
                                    <p:anim calcmode="lin" valueType="num">
                                      <p:cBhvr>
                                        <p:cTn id="15" dur="5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anim calcmode="lin" valueType="num">
                                      <p:cBhvr>
                                        <p:cTn id="20" dur="500" fill="hold"/>
                                        <p:tgtEl>
                                          <p:spTgt spid="50"/>
                                        </p:tgtEl>
                                        <p:attrNameLst>
                                          <p:attrName>ppt_x</p:attrName>
                                        </p:attrNameLst>
                                      </p:cBhvr>
                                      <p:tavLst>
                                        <p:tav tm="0">
                                          <p:val>
                                            <p:strVal val="#ppt_x"/>
                                          </p:val>
                                        </p:tav>
                                        <p:tav tm="100000">
                                          <p:val>
                                            <p:strVal val="#ppt_x"/>
                                          </p:val>
                                        </p:tav>
                                      </p:tavLst>
                                    </p:anim>
                                    <p:anim calcmode="lin" valueType="num">
                                      <p:cBhvr>
                                        <p:cTn id="21"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游戏机, 乐高, 桌子&#10;&#10;描述已自动生成">
            <a:extLst>
              <a:ext uri="{FF2B5EF4-FFF2-40B4-BE49-F238E27FC236}">
                <a16:creationId xmlns:a16="http://schemas.microsoft.com/office/drawing/2014/main" id="{9F635952-D635-1472-1633-AEFB7EF0B8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6985" y="-447634"/>
            <a:ext cx="5102157" cy="3826618"/>
          </a:xfrm>
          <a:prstGeom prst="rect">
            <a:avLst/>
          </a:prstGeom>
        </p:spPr>
      </p:pic>
      <p:grpSp>
        <p:nvGrpSpPr>
          <p:cNvPr id="3" name="PPT世界-1"/>
          <p:cNvGrpSpPr/>
          <p:nvPr/>
        </p:nvGrpSpPr>
        <p:grpSpPr>
          <a:xfrm>
            <a:off x="950538" y="1137195"/>
            <a:ext cx="5791109" cy="4544583"/>
            <a:chOff x="950538" y="1137195"/>
            <a:chExt cx="5791109" cy="4544583"/>
          </a:xfrm>
        </p:grpSpPr>
        <p:sp>
          <p:nvSpPr>
            <p:cNvPr id="34" name="PPT世界-1-1"/>
            <p:cNvSpPr txBox="1"/>
            <p:nvPr/>
          </p:nvSpPr>
          <p:spPr>
            <a:xfrm>
              <a:off x="1015936" y="3465787"/>
              <a:ext cx="2654487" cy="2215991"/>
            </a:xfrm>
            <a:prstGeom prst="rect">
              <a:avLst/>
            </a:prstGeom>
            <a:noFill/>
          </p:spPr>
          <p:txBody>
            <a:bodyPr wrap="square" rtlCol="0">
              <a:noAutofit/>
            </a:bodyPr>
            <a:lstStyle/>
            <a:p>
              <a:r>
                <a:rPr lang="en-US" altLang="zh-CN"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04</a:t>
              </a:r>
              <a:endParaRPr lang="zh-CN" altLang="en-US"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3" name="PPT世界-1-2"/>
            <p:cNvSpPr txBox="1"/>
            <p:nvPr/>
          </p:nvSpPr>
          <p:spPr>
            <a:xfrm>
              <a:off x="950538" y="1137195"/>
              <a:ext cx="5791109" cy="2215991"/>
            </a:xfrm>
            <a:prstGeom prst="rect">
              <a:avLst/>
            </a:prstGeom>
            <a:noFill/>
          </p:spPr>
          <p:txBody>
            <a:bodyPr wrap="square" rtlCol="0">
              <a:noAutofit/>
            </a:bodyPr>
            <a:lstStyle/>
            <a:p>
              <a:r>
                <a:rPr lang="en-US" altLang="zh-CN"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PART</a:t>
              </a:r>
            </a:p>
          </p:txBody>
        </p:sp>
      </p:grpSp>
      <p:sp>
        <p:nvSpPr>
          <p:cNvPr id="5" name="PPT世界-4"/>
          <p:cNvSpPr/>
          <p:nvPr/>
        </p:nvSpPr>
        <p:spPr>
          <a:xfrm>
            <a:off x="9172570" y="569570"/>
            <a:ext cx="457620" cy="567625"/>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chemeClr val="accent6"/>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grpSp>
        <p:nvGrpSpPr>
          <p:cNvPr id="2" name="PPT世界-8"/>
          <p:cNvGrpSpPr/>
          <p:nvPr/>
        </p:nvGrpSpPr>
        <p:grpSpPr>
          <a:xfrm>
            <a:off x="0" y="2511160"/>
            <a:ext cx="7031783" cy="1489608"/>
            <a:chOff x="0" y="2511160"/>
            <a:chExt cx="7031783" cy="1489608"/>
          </a:xfrm>
        </p:grpSpPr>
        <p:sp>
          <p:nvSpPr>
            <p:cNvPr id="38" name="PPT世界-8-1"/>
            <p:cNvSpPr/>
            <p:nvPr/>
          </p:nvSpPr>
          <p:spPr>
            <a:xfrm flipH="1">
              <a:off x="0" y="2511160"/>
              <a:ext cx="7031783" cy="1481328"/>
            </a:xfrm>
            <a:custGeom>
              <a:avLst/>
              <a:gdLst>
                <a:gd name="connsiteX0" fmla="*/ 7031783 w 7031783"/>
                <a:gd name="connsiteY0" fmla="*/ 0 h 1481328"/>
                <a:gd name="connsiteX1" fmla="*/ 6638544 w 7031783"/>
                <a:gd name="connsiteY1" fmla="*/ 0 h 1481328"/>
                <a:gd name="connsiteX2" fmla="*/ 1133903 w 7031783"/>
                <a:gd name="connsiteY2" fmla="*/ 0 h 1481328"/>
                <a:gd name="connsiteX3" fmla="*/ 740664 w 7031783"/>
                <a:gd name="connsiteY3" fmla="*/ 0 h 1481328"/>
                <a:gd name="connsiteX4" fmla="*/ 0 w 7031783"/>
                <a:gd name="connsiteY4" fmla="*/ 740664 h 1481328"/>
                <a:gd name="connsiteX5" fmla="*/ 740664 w 7031783"/>
                <a:gd name="connsiteY5" fmla="*/ 1481328 h 1481328"/>
                <a:gd name="connsiteX6" fmla="*/ 1133903 w 7031783"/>
                <a:gd name="connsiteY6" fmla="*/ 1481328 h 1481328"/>
                <a:gd name="connsiteX7" fmla="*/ 6638544 w 7031783"/>
                <a:gd name="connsiteY7" fmla="*/ 1481328 h 1481328"/>
                <a:gd name="connsiteX8" fmla="*/ 7031783 w 7031783"/>
                <a:gd name="connsiteY8" fmla="*/ 1481328 h 148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1783" h="1481328">
                  <a:moveTo>
                    <a:pt x="7031783" y="0"/>
                  </a:moveTo>
                  <a:lnTo>
                    <a:pt x="6638544" y="0"/>
                  </a:lnTo>
                  <a:lnTo>
                    <a:pt x="1133903" y="0"/>
                  </a:lnTo>
                  <a:lnTo>
                    <a:pt x="740664" y="0"/>
                  </a:lnTo>
                  <a:cubicBezTo>
                    <a:pt x="331607" y="0"/>
                    <a:pt x="0" y="331607"/>
                    <a:pt x="0" y="740664"/>
                  </a:cubicBezTo>
                  <a:cubicBezTo>
                    <a:pt x="0" y="1149721"/>
                    <a:pt x="331607" y="1481328"/>
                    <a:pt x="740664" y="1481328"/>
                  </a:cubicBezTo>
                  <a:lnTo>
                    <a:pt x="1133903" y="1481328"/>
                  </a:lnTo>
                  <a:lnTo>
                    <a:pt x="6638544" y="1481328"/>
                  </a:lnTo>
                  <a:lnTo>
                    <a:pt x="7031783" y="148132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思源宋体 CN Heavy" panose="02020900000000000000" pitchFamily="18" charset="-122"/>
                <a:cs typeface="思源宋体 CN Heavy" panose="02020900000000000000" pitchFamily="18" charset="-122"/>
              </a:endParaRPr>
            </a:p>
          </p:txBody>
        </p:sp>
        <p:sp>
          <p:nvSpPr>
            <p:cNvPr id="22" name="PPT世界-8-2"/>
            <p:cNvSpPr txBox="1"/>
            <p:nvPr/>
          </p:nvSpPr>
          <p:spPr>
            <a:xfrm>
              <a:off x="424342" y="2523440"/>
              <a:ext cx="5172202" cy="1477328"/>
            </a:xfrm>
            <a:prstGeom prst="rect">
              <a:avLst/>
            </a:prstGeom>
            <a:noFill/>
          </p:spPr>
          <p:txBody>
            <a:bodyPr wrap="square" rtlCol="0">
              <a:noAutofit/>
            </a:bodyPr>
            <a:lstStyle/>
            <a:p>
              <a:pPr lvl="0"/>
              <a:r>
                <a:rPr lang="zh-CN" altLang="en-US" sz="9000" dirty="0">
                  <a:solidFill>
                    <a:schemeClr val="bg1"/>
                  </a:solidFill>
                  <a:effectLst>
                    <a:outerShdw blurRad="38100" dist="38100" dir="2700000" algn="tl">
                      <a:srgbClr val="000000">
                        <a:alpha val="43137"/>
                      </a:srgbClr>
                    </a:outerShdw>
                  </a:effectLst>
                  <a:ea typeface="思源宋体 CN Heavy" panose="02020900000000000000" pitchFamily="18" charset="-122"/>
                </a:rPr>
                <a:t>美丽景色</a:t>
              </a:r>
            </a:p>
          </p:txBody>
        </p:sp>
        <p:sp>
          <p:nvSpPr>
            <p:cNvPr id="32" name="PPT世界-8-3"/>
            <p:cNvSpPr txBox="1"/>
            <p:nvPr/>
          </p:nvSpPr>
          <p:spPr>
            <a:xfrm>
              <a:off x="5486039" y="2814525"/>
              <a:ext cx="1439350" cy="874598"/>
            </a:xfrm>
            <a:prstGeom prst="rect">
              <a:avLst/>
            </a:prstGeom>
            <a:noFill/>
          </p:spPr>
          <p:txBody>
            <a:bodyPr wrap="square">
              <a:noAutofit/>
            </a:bodyPr>
            <a:lstStyle/>
            <a:p>
              <a:pPr>
                <a:lnSpc>
                  <a:spcPct val="150000"/>
                </a:lnSpc>
              </a:pPr>
              <a:r>
                <a:rPr lang="en-US" altLang="zh-CN" dirty="0">
                  <a:solidFill>
                    <a:schemeClr val="bg1"/>
                  </a:solidFill>
                  <a:effectLst>
                    <a:outerShdw blurRad="38100" dist="38100" dir="2700000" algn="tl">
                      <a:srgbClr val="000000">
                        <a:alpha val="43137"/>
                      </a:srgbClr>
                    </a:outerShdw>
                  </a:effectLst>
                  <a:ea typeface="思源宋体 CN Heavy" panose="02020900000000000000" pitchFamily="18" charset="-122"/>
                </a:rPr>
                <a:t>Beautiful views</a:t>
              </a:r>
            </a:p>
          </p:txBody>
        </p:sp>
      </p:grpSp>
      <p:sp>
        <p:nvSpPr>
          <p:cNvPr id="10" name="PPT世界-9"/>
          <p:cNvSpPr/>
          <p:nvPr/>
        </p:nvSpPr>
        <p:spPr>
          <a:xfrm>
            <a:off x="455889" y="6180025"/>
            <a:ext cx="4540098" cy="147549"/>
          </a:xfrm>
          <a:custGeom>
            <a:avLst/>
            <a:gdLst>
              <a:gd name="connsiteX0" fmla="*/ 63539 w 4540098"/>
              <a:gd name="connsiteY0" fmla="*/ 0 h 147549"/>
              <a:gd name="connsiteX1" fmla="*/ 84011 w 4540098"/>
              <a:gd name="connsiteY1" fmla="*/ 0 h 147549"/>
              <a:gd name="connsiteX2" fmla="*/ 84011 w 4540098"/>
              <a:gd name="connsiteY2" fmla="*/ 147550 h 147549"/>
              <a:gd name="connsiteX3" fmla="*/ 63539 w 4540098"/>
              <a:gd name="connsiteY3" fmla="*/ 147550 h 147549"/>
              <a:gd name="connsiteX4" fmla="*/ 63539 w 4540098"/>
              <a:gd name="connsiteY4" fmla="*/ 0 h 147549"/>
              <a:gd name="connsiteX5" fmla="*/ 147550 w 4540098"/>
              <a:gd name="connsiteY5" fmla="*/ 63539 h 147549"/>
              <a:gd name="connsiteX6" fmla="*/ 147550 w 4540098"/>
              <a:gd name="connsiteY6" fmla="*/ 84011 h 147549"/>
              <a:gd name="connsiteX7" fmla="*/ 0 w 4540098"/>
              <a:gd name="connsiteY7" fmla="*/ 84011 h 147549"/>
              <a:gd name="connsiteX8" fmla="*/ 0 w 4540098"/>
              <a:gd name="connsiteY8" fmla="*/ 63539 h 147549"/>
              <a:gd name="connsiteX9" fmla="*/ 147550 w 4540098"/>
              <a:gd name="connsiteY9" fmla="*/ 63539 h 147549"/>
              <a:gd name="connsiteX10" fmla="*/ 691012 w 4540098"/>
              <a:gd name="connsiteY10" fmla="*/ 0 h 147549"/>
              <a:gd name="connsiteX11" fmla="*/ 711518 w 4540098"/>
              <a:gd name="connsiteY11" fmla="*/ 0 h 147549"/>
              <a:gd name="connsiteX12" fmla="*/ 711518 w 4540098"/>
              <a:gd name="connsiteY12" fmla="*/ 147550 h 147549"/>
              <a:gd name="connsiteX13" fmla="*/ 691012 w 4540098"/>
              <a:gd name="connsiteY13" fmla="*/ 147550 h 147549"/>
              <a:gd name="connsiteX14" fmla="*/ 691012 w 4540098"/>
              <a:gd name="connsiteY14" fmla="*/ 0 h 147549"/>
              <a:gd name="connsiteX15" fmla="*/ 775057 w 4540098"/>
              <a:gd name="connsiteY15" fmla="*/ 63539 h 147549"/>
              <a:gd name="connsiteX16" fmla="*/ 775057 w 4540098"/>
              <a:gd name="connsiteY16" fmla="*/ 84011 h 147549"/>
              <a:gd name="connsiteX17" fmla="*/ 627507 w 4540098"/>
              <a:gd name="connsiteY17" fmla="*/ 84011 h 147549"/>
              <a:gd name="connsiteX18" fmla="*/ 627507 w 4540098"/>
              <a:gd name="connsiteY18" fmla="*/ 63539 h 147549"/>
              <a:gd name="connsiteX19" fmla="*/ 775057 w 4540098"/>
              <a:gd name="connsiteY19" fmla="*/ 63539 h 147549"/>
              <a:gd name="connsiteX20" fmla="*/ 1318553 w 4540098"/>
              <a:gd name="connsiteY20" fmla="*/ 0 h 147549"/>
              <a:gd name="connsiteX21" fmla="*/ 1339025 w 4540098"/>
              <a:gd name="connsiteY21" fmla="*/ 0 h 147549"/>
              <a:gd name="connsiteX22" fmla="*/ 1339025 w 4540098"/>
              <a:gd name="connsiteY22" fmla="*/ 147550 h 147549"/>
              <a:gd name="connsiteX23" fmla="*/ 1318553 w 4540098"/>
              <a:gd name="connsiteY23" fmla="*/ 147550 h 147549"/>
              <a:gd name="connsiteX24" fmla="*/ 1318553 w 4540098"/>
              <a:gd name="connsiteY24" fmla="*/ 0 h 147549"/>
              <a:gd name="connsiteX25" fmla="*/ 1402564 w 4540098"/>
              <a:gd name="connsiteY25" fmla="*/ 63539 h 147549"/>
              <a:gd name="connsiteX26" fmla="*/ 1402564 w 4540098"/>
              <a:gd name="connsiteY26" fmla="*/ 84011 h 147549"/>
              <a:gd name="connsiteX27" fmla="*/ 1255014 w 4540098"/>
              <a:gd name="connsiteY27" fmla="*/ 84011 h 147549"/>
              <a:gd name="connsiteX28" fmla="*/ 1255014 w 4540098"/>
              <a:gd name="connsiteY28" fmla="*/ 63539 h 147549"/>
              <a:gd name="connsiteX29" fmla="*/ 1402564 w 4540098"/>
              <a:gd name="connsiteY29" fmla="*/ 63539 h 147549"/>
              <a:gd name="connsiteX30" fmla="*/ 1946026 w 4540098"/>
              <a:gd name="connsiteY30" fmla="*/ 0 h 147549"/>
              <a:gd name="connsiteX31" fmla="*/ 1966532 w 4540098"/>
              <a:gd name="connsiteY31" fmla="*/ 0 h 147549"/>
              <a:gd name="connsiteX32" fmla="*/ 1966532 w 4540098"/>
              <a:gd name="connsiteY32" fmla="*/ 147550 h 147549"/>
              <a:gd name="connsiteX33" fmla="*/ 1946026 w 4540098"/>
              <a:gd name="connsiteY33" fmla="*/ 147550 h 147549"/>
              <a:gd name="connsiteX34" fmla="*/ 1946026 w 4540098"/>
              <a:gd name="connsiteY34" fmla="*/ 0 h 147549"/>
              <a:gd name="connsiteX35" fmla="*/ 2030071 w 4540098"/>
              <a:gd name="connsiteY35" fmla="*/ 63539 h 147549"/>
              <a:gd name="connsiteX36" fmla="*/ 2030071 w 4540098"/>
              <a:gd name="connsiteY36" fmla="*/ 84011 h 147549"/>
              <a:gd name="connsiteX37" fmla="*/ 1882521 w 4540098"/>
              <a:gd name="connsiteY37" fmla="*/ 84011 h 147549"/>
              <a:gd name="connsiteX38" fmla="*/ 1882521 w 4540098"/>
              <a:gd name="connsiteY38" fmla="*/ 63539 h 147549"/>
              <a:gd name="connsiteX39" fmla="*/ 2030071 w 4540098"/>
              <a:gd name="connsiteY39" fmla="*/ 63539 h 147549"/>
              <a:gd name="connsiteX40" fmla="*/ 2573567 w 4540098"/>
              <a:gd name="connsiteY40" fmla="*/ 0 h 147549"/>
              <a:gd name="connsiteX41" fmla="*/ 2594039 w 4540098"/>
              <a:gd name="connsiteY41" fmla="*/ 0 h 147549"/>
              <a:gd name="connsiteX42" fmla="*/ 2594039 w 4540098"/>
              <a:gd name="connsiteY42" fmla="*/ 147550 h 147549"/>
              <a:gd name="connsiteX43" fmla="*/ 2573567 w 4540098"/>
              <a:gd name="connsiteY43" fmla="*/ 147550 h 147549"/>
              <a:gd name="connsiteX44" fmla="*/ 2573567 w 4540098"/>
              <a:gd name="connsiteY44" fmla="*/ 0 h 147549"/>
              <a:gd name="connsiteX45" fmla="*/ 2657578 w 4540098"/>
              <a:gd name="connsiteY45" fmla="*/ 63539 h 147549"/>
              <a:gd name="connsiteX46" fmla="*/ 2657578 w 4540098"/>
              <a:gd name="connsiteY46" fmla="*/ 84011 h 147549"/>
              <a:gd name="connsiteX47" fmla="*/ 2510029 w 4540098"/>
              <a:gd name="connsiteY47" fmla="*/ 84011 h 147549"/>
              <a:gd name="connsiteX48" fmla="*/ 2510029 w 4540098"/>
              <a:gd name="connsiteY48" fmla="*/ 63539 h 147549"/>
              <a:gd name="connsiteX49" fmla="*/ 2657578 w 4540098"/>
              <a:gd name="connsiteY49" fmla="*/ 63539 h 147549"/>
              <a:gd name="connsiteX50" fmla="*/ 3201074 w 4540098"/>
              <a:gd name="connsiteY50" fmla="*/ 0 h 147549"/>
              <a:gd name="connsiteX51" fmla="*/ 3221546 w 4540098"/>
              <a:gd name="connsiteY51" fmla="*/ 0 h 147549"/>
              <a:gd name="connsiteX52" fmla="*/ 3221546 w 4540098"/>
              <a:gd name="connsiteY52" fmla="*/ 147550 h 147549"/>
              <a:gd name="connsiteX53" fmla="*/ 3201074 w 4540098"/>
              <a:gd name="connsiteY53" fmla="*/ 147550 h 147549"/>
              <a:gd name="connsiteX54" fmla="*/ 3201074 w 4540098"/>
              <a:gd name="connsiteY54" fmla="*/ 0 h 147549"/>
              <a:gd name="connsiteX55" fmla="*/ 3285085 w 4540098"/>
              <a:gd name="connsiteY55" fmla="*/ 63539 h 147549"/>
              <a:gd name="connsiteX56" fmla="*/ 3285085 w 4540098"/>
              <a:gd name="connsiteY56" fmla="*/ 84011 h 147549"/>
              <a:gd name="connsiteX57" fmla="*/ 3137536 w 4540098"/>
              <a:gd name="connsiteY57" fmla="*/ 84011 h 147549"/>
              <a:gd name="connsiteX58" fmla="*/ 3137536 w 4540098"/>
              <a:gd name="connsiteY58" fmla="*/ 63539 h 147549"/>
              <a:gd name="connsiteX59" fmla="*/ 3285085 w 4540098"/>
              <a:gd name="connsiteY59" fmla="*/ 63539 h 147549"/>
              <a:gd name="connsiteX60" fmla="*/ 3828581 w 4540098"/>
              <a:gd name="connsiteY60" fmla="*/ 0 h 147549"/>
              <a:gd name="connsiteX61" fmla="*/ 3849053 w 4540098"/>
              <a:gd name="connsiteY61" fmla="*/ 0 h 147549"/>
              <a:gd name="connsiteX62" fmla="*/ 3849053 w 4540098"/>
              <a:gd name="connsiteY62" fmla="*/ 147550 h 147549"/>
              <a:gd name="connsiteX63" fmla="*/ 3828581 w 4540098"/>
              <a:gd name="connsiteY63" fmla="*/ 147550 h 147549"/>
              <a:gd name="connsiteX64" fmla="*/ 3828581 w 4540098"/>
              <a:gd name="connsiteY64" fmla="*/ 0 h 147549"/>
              <a:gd name="connsiteX65" fmla="*/ 3912592 w 4540098"/>
              <a:gd name="connsiteY65" fmla="*/ 63539 h 147549"/>
              <a:gd name="connsiteX66" fmla="*/ 3912592 w 4540098"/>
              <a:gd name="connsiteY66" fmla="*/ 84011 h 147549"/>
              <a:gd name="connsiteX67" fmla="*/ 3765043 w 4540098"/>
              <a:gd name="connsiteY67" fmla="*/ 84011 h 147549"/>
              <a:gd name="connsiteX68" fmla="*/ 3765043 w 4540098"/>
              <a:gd name="connsiteY68" fmla="*/ 63539 h 147549"/>
              <a:gd name="connsiteX69" fmla="*/ 3912592 w 4540098"/>
              <a:gd name="connsiteY69" fmla="*/ 63539 h 147549"/>
              <a:gd name="connsiteX70" fmla="*/ 4456088 w 4540098"/>
              <a:gd name="connsiteY70" fmla="*/ 0 h 147549"/>
              <a:gd name="connsiteX71" fmla="*/ 4476560 w 4540098"/>
              <a:gd name="connsiteY71" fmla="*/ 0 h 147549"/>
              <a:gd name="connsiteX72" fmla="*/ 4476560 w 4540098"/>
              <a:gd name="connsiteY72" fmla="*/ 147550 h 147549"/>
              <a:gd name="connsiteX73" fmla="*/ 4456088 w 4540098"/>
              <a:gd name="connsiteY73" fmla="*/ 147550 h 147549"/>
              <a:gd name="connsiteX74" fmla="*/ 4456088 w 4540098"/>
              <a:gd name="connsiteY74" fmla="*/ 0 h 147549"/>
              <a:gd name="connsiteX75" fmla="*/ 4540099 w 4540098"/>
              <a:gd name="connsiteY75" fmla="*/ 63539 h 147549"/>
              <a:gd name="connsiteX76" fmla="*/ 4540099 w 4540098"/>
              <a:gd name="connsiteY76" fmla="*/ 84011 h 147549"/>
              <a:gd name="connsiteX77" fmla="*/ 4392550 w 4540098"/>
              <a:gd name="connsiteY77" fmla="*/ 84011 h 147549"/>
              <a:gd name="connsiteX78" fmla="*/ 4392550 w 4540098"/>
              <a:gd name="connsiteY78" fmla="*/ 63539 h 147549"/>
              <a:gd name="connsiteX79" fmla="*/ 4540099 w 4540098"/>
              <a:gd name="connsiteY79" fmla="*/ 63539 h 1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40098" h="147549">
                <a:moveTo>
                  <a:pt x="63539" y="0"/>
                </a:moveTo>
                <a:lnTo>
                  <a:pt x="84011" y="0"/>
                </a:lnTo>
                <a:lnTo>
                  <a:pt x="84011" y="147550"/>
                </a:lnTo>
                <a:lnTo>
                  <a:pt x="63539" y="147550"/>
                </a:lnTo>
                <a:lnTo>
                  <a:pt x="63539" y="0"/>
                </a:lnTo>
                <a:close/>
                <a:moveTo>
                  <a:pt x="147550" y="63539"/>
                </a:moveTo>
                <a:lnTo>
                  <a:pt x="147550" y="84011"/>
                </a:lnTo>
                <a:lnTo>
                  <a:pt x="0" y="84011"/>
                </a:lnTo>
                <a:lnTo>
                  <a:pt x="0" y="63539"/>
                </a:lnTo>
                <a:lnTo>
                  <a:pt x="147550" y="63539"/>
                </a:lnTo>
                <a:close/>
                <a:moveTo>
                  <a:pt x="691012" y="0"/>
                </a:moveTo>
                <a:lnTo>
                  <a:pt x="711518" y="0"/>
                </a:lnTo>
                <a:lnTo>
                  <a:pt x="711518" y="147550"/>
                </a:lnTo>
                <a:lnTo>
                  <a:pt x="691012" y="147550"/>
                </a:lnTo>
                <a:lnTo>
                  <a:pt x="691012" y="0"/>
                </a:lnTo>
                <a:close/>
                <a:moveTo>
                  <a:pt x="775057" y="63539"/>
                </a:moveTo>
                <a:lnTo>
                  <a:pt x="775057" y="84011"/>
                </a:lnTo>
                <a:lnTo>
                  <a:pt x="627507" y="84011"/>
                </a:lnTo>
                <a:lnTo>
                  <a:pt x="627507" y="63539"/>
                </a:lnTo>
                <a:lnTo>
                  <a:pt x="775057" y="63539"/>
                </a:lnTo>
                <a:close/>
                <a:moveTo>
                  <a:pt x="1318553" y="0"/>
                </a:moveTo>
                <a:lnTo>
                  <a:pt x="1339025" y="0"/>
                </a:lnTo>
                <a:lnTo>
                  <a:pt x="1339025" y="147550"/>
                </a:lnTo>
                <a:lnTo>
                  <a:pt x="1318553" y="147550"/>
                </a:lnTo>
                <a:lnTo>
                  <a:pt x="1318553" y="0"/>
                </a:lnTo>
                <a:close/>
                <a:moveTo>
                  <a:pt x="1402564" y="63539"/>
                </a:moveTo>
                <a:lnTo>
                  <a:pt x="1402564" y="84011"/>
                </a:lnTo>
                <a:lnTo>
                  <a:pt x="1255014" y="84011"/>
                </a:lnTo>
                <a:lnTo>
                  <a:pt x="1255014" y="63539"/>
                </a:lnTo>
                <a:lnTo>
                  <a:pt x="1402564" y="63539"/>
                </a:lnTo>
                <a:close/>
                <a:moveTo>
                  <a:pt x="1946026" y="0"/>
                </a:moveTo>
                <a:lnTo>
                  <a:pt x="1966532" y="0"/>
                </a:lnTo>
                <a:lnTo>
                  <a:pt x="1966532" y="147550"/>
                </a:lnTo>
                <a:lnTo>
                  <a:pt x="1946026" y="147550"/>
                </a:lnTo>
                <a:lnTo>
                  <a:pt x="1946026" y="0"/>
                </a:lnTo>
                <a:close/>
                <a:moveTo>
                  <a:pt x="2030071" y="63539"/>
                </a:moveTo>
                <a:lnTo>
                  <a:pt x="2030071" y="84011"/>
                </a:lnTo>
                <a:lnTo>
                  <a:pt x="1882521" y="84011"/>
                </a:lnTo>
                <a:lnTo>
                  <a:pt x="1882521" y="63539"/>
                </a:lnTo>
                <a:lnTo>
                  <a:pt x="2030071" y="63539"/>
                </a:lnTo>
                <a:close/>
                <a:moveTo>
                  <a:pt x="2573567" y="0"/>
                </a:moveTo>
                <a:lnTo>
                  <a:pt x="2594039" y="0"/>
                </a:lnTo>
                <a:lnTo>
                  <a:pt x="2594039" y="147550"/>
                </a:lnTo>
                <a:lnTo>
                  <a:pt x="2573567" y="147550"/>
                </a:lnTo>
                <a:lnTo>
                  <a:pt x="2573567" y="0"/>
                </a:lnTo>
                <a:close/>
                <a:moveTo>
                  <a:pt x="2657578" y="63539"/>
                </a:moveTo>
                <a:lnTo>
                  <a:pt x="2657578" y="84011"/>
                </a:lnTo>
                <a:lnTo>
                  <a:pt x="2510029" y="84011"/>
                </a:lnTo>
                <a:lnTo>
                  <a:pt x="2510029" y="63539"/>
                </a:lnTo>
                <a:lnTo>
                  <a:pt x="2657578" y="63539"/>
                </a:lnTo>
                <a:close/>
                <a:moveTo>
                  <a:pt x="3201074" y="0"/>
                </a:moveTo>
                <a:lnTo>
                  <a:pt x="3221546" y="0"/>
                </a:lnTo>
                <a:lnTo>
                  <a:pt x="3221546" y="147550"/>
                </a:lnTo>
                <a:lnTo>
                  <a:pt x="3201074" y="147550"/>
                </a:lnTo>
                <a:lnTo>
                  <a:pt x="3201074" y="0"/>
                </a:lnTo>
                <a:close/>
                <a:moveTo>
                  <a:pt x="3285085" y="63539"/>
                </a:moveTo>
                <a:lnTo>
                  <a:pt x="3285085" y="84011"/>
                </a:lnTo>
                <a:lnTo>
                  <a:pt x="3137536" y="84011"/>
                </a:lnTo>
                <a:lnTo>
                  <a:pt x="3137536" y="63539"/>
                </a:lnTo>
                <a:lnTo>
                  <a:pt x="3285085" y="63539"/>
                </a:lnTo>
                <a:close/>
                <a:moveTo>
                  <a:pt x="3828581" y="0"/>
                </a:moveTo>
                <a:lnTo>
                  <a:pt x="3849053" y="0"/>
                </a:lnTo>
                <a:lnTo>
                  <a:pt x="3849053" y="147550"/>
                </a:lnTo>
                <a:lnTo>
                  <a:pt x="3828581" y="147550"/>
                </a:lnTo>
                <a:lnTo>
                  <a:pt x="3828581" y="0"/>
                </a:lnTo>
                <a:close/>
                <a:moveTo>
                  <a:pt x="3912592" y="63539"/>
                </a:moveTo>
                <a:lnTo>
                  <a:pt x="3912592" y="84011"/>
                </a:lnTo>
                <a:lnTo>
                  <a:pt x="3765043" y="84011"/>
                </a:lnTo>
                <a:lnTo>
                  <a:pt x="3765043" y="63539"/>
                </a:lnTo>
                <a:lnTo>
                  <a:pt x="3912592" y="63539"/>
                </a:lnTo>
                <a:close/>
                <a:moveTo>
                  <a:pt x="4456088" y="0"/>
                </a:moveTo>
                <a:lnTo>
                  <a:pt x="4476560" y="0"/>
                </a:lnTo>
                <a:lnTo>
                  <a:pt x="4476560" y="147550"/>
                </a:lnTo>
                <a:lnTo>
                  <a:pt x="4456088" y="147550"/>
                </a:lnTo>
                <a:lnTo>
                  <a:pt x="4456088" y="0"/>
                </a:lnTo>
                <a:close/>
                <a:moveTo>
                  <a:pt x="4540099" y="63539"/>
                </a:moveTo>
                <a:lnTo>
                  <a:pt x="4540099" y="84011"/>
                </a:lnTo>
                <a:lnTo>
                  <a:pt x="4392550" y="84011"/>
                </a:lnTo>
                <a:lnTo>
                  <a:pt x="4392550" y="63539"/>
                </a:lnTo>
                <a:lnTo>
                  <a:pt x="4540099" y="63539"/>
                </a:lnTo>
                <a:close/>
              </a:path>
            </a:pathLst>
          </a:custGeom>
          <a:solidFill>
            <a:schemeClr val="accent6"/>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59" name="PPT世界-10"/>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sp>
        <p:nvSpPr>
          <p:cNvPr id="67" name="PPT世界-11"/>
          <p:cNvSpPr/>
          <p:nvPr/>
        </p:nvSpPr>
        <p:spPr>
          <a:xfrm>
            <a:off x="7031783" y="4788173"/>
            <a:ext cx="559625" cy="694150"/>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chemeClr val="accent6"/>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pic>
        <p:nvPicPr>
          <p:cNvPr id="4" name="QQ视频20220930223042">
            <a:hlinkClick r:id="" action="ppaction://media"/>
            <a:extLst>
              <a:ext uri="{FF2B5EF4-FFF2-40B4-BE49-F238E27FC236}">
                <a16:creationId xmlns:a16="http://schemas.microsoft.com/office/drawing/2014/main" id="{519B53E4-B907-DEA0-B8EF-C147548B4E3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2444" b="14921"/>
          <a:stretch/>
        </p:blipFill>
        <p:spPr>
          <a:xfrm>
            <a:off x="7412160" y="853382"/>
            <a:ext cx="4182176" cy="5400416"/>
          </a:xfrm>
          <a:prstGeom prst="roundRect">
            <a:avLst>
              <a:gd name="adj" fmla="val 12248"/>
            </a:avLst>
          </a:prstGeom>
          <a:ln>
            <a:solidFill>
              <a:schemeClr val="accent6"/>
            </a:solidFill>
          </a:ln>
        </p:spPr>
      </p:pic>
      <p:sp>
        <p:nvSpPr>
          <p:cNvPr id="6" name="文本框 5">
            <a:extLst>
              <a:ext uri="{FF2B5EF4-FFF2-40B4-BE49-F238E27FC236}">
                <a16:creationId xmlns:a16="http://schemas.microsoft.com/office/drawing/2014/main" id="{35902DD7-ECF8-9113-EBD9-E1AEC5562466}"/>
              </a:ext>
            </a:extLst>
          </p:cNvPr>
          <p:cNvSpPr txBox="1"/>
          <p:nvPr/>
        </p:nvSpPr>
        <p:spPr>
          <a:xfrm>
            <a:off x="8044774" y="1001848"/>
            <a:ext cx="3150705" cy="369332"/>
          </a:xfrm>
          <a:prstGeom prst="rect">
            <a:avLst/>
          </a:prstGeom>
          <a:noFill/>
        </p:spPr>
        <p:txBody>
          <a:bodyPr wrap="square" rtlCol="0">
            <a:spAutoFit/>
          </a:bodyPr>
          <a:lstStyle/>
          <a:p>
            <a:r>
              <a:rPr lang="zh-CN" altLang="en-US" dirty="0">
                <a:solidFill>
                  <a:schemeClr val="bg1"/>
                </a:solidFill>
              </a:rPr>
              <a:t>万达广场开业无人机灯光秀</a:t>
            </a:r>
          </a:p>
        </p:txBody>
      </p:sp>
      <p:sp>
        <p:nvSpPr>
          <p:cNvPr id="63" name="PPT世界-5"/>
          <p:cNvSpPr/>
          <p:nvPr/>
        </p:nvSpPr>
        <p:spPr>
          <a:xfrm>
            <a:off x="10687987" y="2901996"/>
            <a:ext cx="507492" cy="3956004"/>
          </a:xfrm>
          <a:custGeom>
            <a:avLst/>
            <a:gdLst>
              <a:gd name="connsiteX0" fmla="*/ 253746 w 507492"/>
              <a:gd name="connsiteY0" fmla="*/ 0 h 3956004"/>
              <a:gd name="connsiteX1" fmla="*/ 507492 w 507492"/>
              <a:gd name="connsiteY1" fmla="*/ 253746 h 3956004"/>
              <a:gd name="connsiteX2" fmla="*/ 507492 w 507492"/>
              <a:gd name="connsiteY2" fmla="*/ 3956004 h 3956004"/>
              <a:gd name="connsiteX3" fmla="*/ 0 w 507492"/>
              <a:gd name="connsiteY3" fmla="*/ 3956004 h 3956004"/>
              <a:gd name="connsiteX4" fmla="*/ 0 w 507492"/>
              <a:gd name="connsiteY4" fmla="*/ 253746 h 3956004"/>
              <a:gd name="connsiteX5" fmla="*/ 253746 w 507492"/>
              <a:gd name="connsiteY5" fmla="*/ 0 h 3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92" h="3956004">
                <a:moveTo>
                  <a:pt x="253746" y="0"/>
                </a:moveTo>
                <a:cubicBezTo>
                  <a:pt x="393886" y="0"/>
                  <a:pt x="507492" y="113606"/>
                  <a:pt x="507492" y="253746"/>
                </a:cubicBezTo>
                <a:lnTo>
                  <a:pt x="507492" y="3956004"/>
                </a:lnTo>
                <a:lnTo>
                  <a:pt x="0" y="3956004"/>
                </a:lnTo>
                <a:lnTo>
                  <a:pt x="0" y="253746"/>
                </a:lnTo>
                <a:cubicBezTo>
                  <a:pt x="0" y="113606"/>
                  <a:pt x="113606" y="0"/>
                  <a:pt x="253746" y="0"/>
                </a:cubicBezTo>
                <a:close/>
              </a:path>
            </a:pathLst>
          </a:custGeom>
          <a:solidFill>
            <a:schemeClr val="accent3">
              <a:alpha val="60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3" fill="hold"/>
                                        <p:tgtEl>
                                          <p:spTgt spid="4"/>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anim calcmode="lin" valueType="num">
                                      <p:cBhvr>
                                        <p:cTn id="10" dur="500" fill="hold"/>
                                        <p:tgtEl>
                                          <p:spTgt spid="2"/>
                                        </p:tgtEl>
                                        <p:attrNameLst>
                                          <p:attrName>ppt_x</p:attrName>
                                        </p:attrNameLst>
                                      </p:cBhvr>
                                      <p:tavLst>
                                        <p:tav tm="0">
                                          <p:val>
                                            <p:strVal val="#ppt_x"/>
                                          </p:val>
                                        </p:tav>
                                        <p:tav tm="100000">
                                          <p:val>
                                            <p:strVal val="#ppt_x"/>
                                          </p:val>
                                        </p:tav>
                                      </p:tavLst>
                                    </p:anim>
                                    <p:anim calcmode="lin" valueType="num">
                                      <p:cBhvr>
                                        <p:cTn id="11" dur="5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repeatCount="indefinite" fill="remove"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10月1日">
            <a:hlinkClick r:id="" action="ppaction://media"/>
            <a:extLst>
              <a:ext uri="{FF2B5EF4-FFF2-40B4-BE49-F238E27FC236}">
                <a16:creationId xmlns:a16="http://schemas.microsoft.com/office/drawing/2014/main" id="{D9181946-136E-D284-40FA-4ACBA4190D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0413" cy="6858000"/>
          </a:xfrm>
          <a:prstGeom prst="rect">
            <a:avLst/>
          </a:prstGeom>
        </p:spPr>
      </p:pic>
      <p:sp>
        <p:nvSpPr>
          <p:cNvPr id="6" name="矩形: 圆角 5">
            <a:extLst>
              <a:ext uri="{FF2B5EF4-FFF2-40B4-BE49-F238E27FC236}">
                <a16:creationId xmlns:a16="http://schemas.microsoft.com/office/drawing/2014/main" id="{87CF7CFB-BAE6-002A-0D9F-6C789D04C6BE}"/>
              </a:ext>
            </a:extLst>
          </p:cNvPr>
          <p:cNvSpPr/>
          <p:nvPr/>
        </p:nvSpPr>
        <p:spPr>
          <a:xfrm>
            <a:off x="307859" y="291830"/>
            <a:ext cx="11474037" cy="6459166"/>
          </a:xfrm>
          <a:prstGeom prst="roundRect">
            <a:avLst>
              <a:gd name="adj" fmla="val 4891"/>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PPT世界-1"/>
          <p:cNvSpPr/>
          <p:nvPr/>
        </p:nvSpPr>
        <p:spPr>
          <a:xfrm flipV="1">
            <a:off x="234294" y="1"/>
            <a:ext cx="507492" cy="1030797"/>
          </a:xfrm>
          <a:custGeom>
            <a:avLst/>
            <a:gdLst>
              <a:gd name="connsiteX0" fmla="*/ 0 w 507492"/>
              <a:gd name="connsiteY0" fmla="*/ 1030797 h 1030797"/>
              <a:gd name="connsiteX1" fmla="*/ 507492 w 507492"/>
              <a:gd name="connsiteY1" fmla="*/ 1030797 h 1030797"/>
              <a:gd name="connsiteX2" fmla="*/ 507492 w 507492"/>
              <a:gd name="connsiteY2" fmla="*/ 253746 h 1030797"/>
              <a:gd name="connsiteX3" fmla="*/ 253746 w 507492"/>
              <a:gd name="connsiteY3" fmla="*/ 0 h 1030797"/>
              <a:gd name="connsiteX4" fmla="*/ 0 w 507492"/>
              <a:gd name="connsiteY4" fmla="*/ 253746 h 103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2" h="1030797">
                <a:moveTo>
                  <a:pt x="0" y="1030797"/>
                </a:moveTo>
                <a:lnTo>
                  <a:pt x="507492" y="1030797"/>
                </a:lnTo>
                <a:lnTo>
                  <a:pt x="507492" y="253746"/>
                </a:lnTo>
                <a:cubicBezTo>
                  <a:pt x="507492" y="113606"/>
                  <a:pt x="393886" y="0"/>
                  <a:pt x="253746" y="0"/>
                </a:cubicBezTo>
                <a:cubicBezTo>
                  <a:pt x="113606" y="0"/>
                  <a:pt x="0" y="113606"/>
                  <a:pt x="0" y="253746"/>
                </a:cubicBezTo>
                <a:close/>
              </a:path>
            </a:pathLst>
          </a:custGeom>
          <a:solidFill>
            <a:schemeClr val="accent3">
              <a:alpha val="60000"/>
            </a:schemeClr>
          </a:solidFill>
          <a:ln w="3428" cap="flat">
            <a:noFill/>
            <a:prstDash val="solid"/>
            <a:miter/>
          </a:ln>
        </p:spPr>
        <p:txBody>
          <a:bodyPr wrap="square"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9" name="PPT世界-3"/>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grpSp>
        <p:nvGrpSpPr>
          <p:cNvPr id="4" name="PPT世界-4"/>
          <p:cNvGrpSpPr/>
          <p:nvPr/>
        </p:nvGrpSpPr>
        <p:grpSpPr>
          <a:xfrm>
            <a:off x="4126689" y="1886791"/>
            <a:ext cx="3938622" cy="3938621"/>
            <a:chOff x="4126689" y="1886791"/>
            <a:chExt cx="3938622" cy="3938621"/>
          </a:xfrm>
        </p:grpSpPr>
        <p:sp>
          <p:nvSpPr>
            <p:cNvPr id="17" name="PPT世界-4-2"/>
            <p:cNvSpPr/>
            <p:nvPr/>
          </p:nvSpPr>
          <p:spPr>
            <a:xfrm>
              <a:off x="4126689" y="1886791"/>
              <a:ext cx="3938622" cy="3938621"/>
            </a:xfrm>
            <a:prstGeom prst="ellipse">
              <a:avLst/>
            </a:prstGeom>
            <a:noFill/>
            <a:ln w="12700" cap="flat" cmpd="sng" algn="ctr">
              <a:solidFill>
                <a:sysClr val="windowText" lastClr="000000">
                  <a:alpha val="20000"/>
                </a:sysClr>
              </a:solidFill>
              <a:prstDash val="dash"/>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18" name="PPT世界-4-3"/>
            <p:cNvSpPr/>
            <p:nvPr/>
          </p:nvSpPr>
          <p:spPr>
            <a:xfrm>
              <a:off x="7504021" y="2414151"/>
              <a:ext cx="463972" cy="463972"/>
            </a:xfrm>
            <a:prstGeom prst="ellipse">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19" name="PPT世界-4-4"/>
            <p:cNvSpPr/>
            <p:nvPr/>
          </p:nvSpPr>
          <p:spPr>
            <a:xfrm>
              <a:off x="7504021" y="4626795"/>
              <a:ext cx="463972" cy="463972"/>
            </a:xfrm>
            <a:prstGeom prst="ellipse">
              <a:avLst/>
            </a:prstGeom>
            <a:solidFill>
              <a:schemeClr val="accent6"/>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20" name="PPT世界-4-5"/>
            <p:cNvSpPr/>
            <p:nvPr/>
          </p:nvSpPr>
          <p:spPr>
            <a:xfrm>
              <a:off x="4218109" y="4626795"/>
              <a:ext cx="463972" cy="463972"/>
            </a:xfrm>
            <a:prstGeom prst="ellipse">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21" name="PPT世界-4-6"/>
            <p:cNvSpPr/>
            <p:nvPr/>
          </p:nvSpPr>
          <p:spPr>
            <a:xfrm>
              <a:off x="4218109" y="2414151"/>
              <a:ext cx="463972" cy="463972"/>
            </a:xfrm>
            <a:prstGeom prst="ellipse">
              <a:avLst/>
            </a:prstGeom>
            <a:solidFill>
              <a:schemeClr val="accent6"/>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grpSp>
      <p:grpSp>
        <p:nvGrpSpPr>
          <p:cNvPr id="22" name="PPT世界-5"/>
          <p:cNvGrpSpPr/>
          <p:nvPr/>
        </p:nvGrpSpPr>
        <p:grpSpPr>
          <a:xfrm>
            <a:off x="8155019" y="1918039"/>
            <a:ext cx="3312408" cy="1362548"/>
            <a:chOff x="8155019" y="1918039"/>
            <a:chExt cx="3312408" cy="1362548"/>
          </a:xfrm>
        </p:grpSpPr>
        <p:sp>
          <p:nvSpPr>
            <p:cNvPr id="23" name="PPT世界-5-1"/>
            <p:cNvSpPr txBox="1"/>
            <p:nvPr/>
          </p:nvSpPr>
          <p:spPr>
            <a:xfrm>
              <a:off x="8266401" y="2252292"/>
              <a:ext cx="3201026" cy="1028295"/>
            </a:xfrm>
            <a:prstGeom prst="rect">
              <a:avLst/>
            </a:prstGeom>
            <a:noFill/>
          </p:spPr>
          <p:txBody>
            <a:bodyPr wrap="square" lIns="0" rtlCol="0">
              <a:noAutofit/>
            </a:bodyPr>
            <a:lstStyle/>
            <a:p>
              <a:pPr>
                <a:lnSpc>
                  <a:spcPct val="150000"/>
                </a:lnSpc>
                <a:defRPr/>
              </a:pPr>
              <a:r>
                <a:rPr lang="zh-CN" altLang="en-US" sz="1400" dirty="0">
                  <a:solidFill>
                    <a:prstClr val="black">
                      <a:lumMod val="75000"/>
                      <a:lumOff val="25000"/>
                    </a:prstClr>
                  </a:solidFill>
                  <a:ea typeface="思源黑体 CN Light" panose="020B0300000000000000" pitchFamily="34" charset="-122"/>
                </a:rPr>
                <a:t>作为株洲市信息技术及北斗应用产业链的主要承载地，重点发展先进装备与新一代信息技术（含北斗应用）和生物医药（含医疗器械）产业。</a:t>
              </a:r>
              <a:endParaRPr lang="zh-CN" altLang="en-US" sz="14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p:txBody>
        </p:sp>
        <p:sp>
          <p:nvSpPr>
            <p:cNvPr id="24" name="PPT世界-5-2"/>
            <p:cNvSpPr txBox="1"/>
            <p:nvPr/>
          </p:nvSpPr>
          <p:spPr>
            <a:xfrm>
              <a:off x="8155019" y="1918039"/>
              <a:ext cx="2798326" cy="400110"/>
            </a:xfrm>
            <a:prstGeom prst="rect">
              <a:avLst/>
            </a:prstGeom>
            <a:noFill/>
          </p:spPr>
          <p:txBody>
            <a:bodyPr wrap="square" rtlCol="0">
              <a:noAutofit/>
            </a:bodyPr>
            <a:lstStyle/>
            <a:p>
              <a:pPr>
                <a:defRPr/>
              </a:pPr>
              <a:r>
                <a:rPr lang="zh-CN" altLang="en-US" sz="2000" dirty="0">
                  <a:solidFill>
                    <a:schemeClr val="tx1">
                      <a:lumMod val="75000"/>
                      <a:lumOff val="25000"/>
                    </a:schemeClr>
                  </a:solidFill>
                  <a:ea typeface="思源宋体 CN Heavy" panose="02020900000000000000" pitchFamily="18" charset="-122"/>
                </a:rPr>
                <a:t>新兴产业的发展高地</a:t>
              </a:r>
            </a:p>
          </p:txBody>
        </p:sp>
      </p:grpSp>
      <p:grpSp>
        <p:nvGrpSpPr>
          <p:cNvPr id="25" name="PPT世界-6"/>
          <p:cNvGrpSpPr/>
          <p:nvPr/>
        </p:nvGrpSpPr>
        <p:grpSpPr>
          <a:xfrm>
            <a:off x="8155018" y="4342669"/>
            <a:ext cx="3328450" cy="1362548"/>
            <a:chOff x="8155018" y="4342669"/>
            <a:chExt cx="3328450" cy="1362548"/>
          </a:xfrm>
        </p:grpSpPr>
        <p:sp>
          <p:nvSpPr>
            <p:cNvPr id="26" name="PPT世界-6-1"/>
            <p:cNvSpPr txBox="1"/>
            <p:nvPr/>
          </p:nvSpPr>
          <p:spPr>
            <a:xfrm>
              <a:off x="8266400" y="4676922"/>
              <a:ext cx="3217068" cy="1028295"/>
            </a:xfrm>
            <a:prstGeom prst="rect">
              <a:avLst/>
            </a:prstGeom>
            <a:noFill/>
          </p:spPr>
          <p:txBody>
            <a:bodyPr wrap="square" lIns="0" rtlCol="0">
              <a:noAutofit/>
            </a:bodyPr>
            <a:lstStyle/>
            <a:p>
              <a:pPr>
                <a:lnSpc>
                  <a:spcPct val="150000"/>
                </a:lnSpc>
                <a:defRPr/>
              </a:pPr>
              <a:r>
                <a:rPr lang="zh-CN" altLang="en-US" sz="1400" dirty="0">
                  <a:solidFill>
                    <a:prstClr val="black">
                      <a:lumMod val="75000"/>
                      <a:lumOff val="25000"/>
                    </a:prstClr>
                  </a:solidFill>
                  <a:ea typeface="思源黑体 CN Light" panose="020B0300000000000000" pitchFamily="34" charset="-122"/>
                </a:rPr>
                <a:t>按照“授全权、负全责”的原则，湖南省人民政府、株洲市人民政府授权行使市级行政经济管理权限，享有市级财政管理体制，使用市直职能部门</a:t>
              </a:r>
              <a:r>
                <a:rPr lang="en-US" altLang="zh-CN" sz="1400" dirty="0">
                  <a:solidFill>
                    <a:prstClr val="black">
                      <a:lumMod val="75000"/>
                      <a:lumOff val="25000"/>
                    </a:prstClr>
                  </a:solidFill>
                  <a:ea typeface="思源黑体 CN Light" panose="020B0300000000000000" pitchFamily="34" charset="-122"/>
                </a:rPr>
                <a:t>2</a:t>
              </a:r>
              <a:r>
                <a:rPr lang="zh-CN" altLang="en-US" sz="1400" dirty="0">
                  <a:solidFill>
                    <a:prstClr val="black">
                      <a:lumMod val="75000"/>
                      <a:lumOff val="25000"/>
                    </a:prstClr>
                  </a:solidFill>
                  <a:ea typeface="思源黑体 CN Light" panose="020B0300000000000000" pitchFamily="34" charset="-122"/>
                </a:rPr>
                <a:t>号公章，做到园区事园区办。</a:t>
              </a:r>
              <a:endParaRPr lang="zh-CN" altLang="en-US" sz="14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p:txBody>
        </p:sp>
        <p:sp>
          <p:nvSpPr>
            <p:cNvPr id="27" name="PPT世界-6-2"/>
            <p:cNvSpPr txBox="1"/>
            <p:nvPr/>
          </p:nvSpPr>
          <p:spPr>
            <a:xfrm>
              <a:off x="8155018" y="4342669"/>
              <a:ext cx="2732233" cy="400110"/>
            </a:xfrm>
            <a:prstGeom prst="rect">
              <a:avLst/>
            </a:prstGeom>
            <a:noFill/>
          </p:spPr>
          <p:txBody>
            <a:bodyPr wrap="square" rtlCol="0">
              <a:noAutofit/>
            </a:bodyPr>
            <a:lstStyle/>
            <a:p>
              <a:pPr>
                <a:defRPr/>
              </a:pPr>
              <a:r>
                <a:rPr lang="zh-CN" altLang="en-US" sz="2000" dirty="0">
                  <a:gradFill>
                    <a:gsLst>
                      <a:gs pos="0">
                        <a:schemeClr val="accent1"/>
                      </a:gs>
                      <a:gs pos="100000">
                        <a:schemeClr val="accent2"/>
                      </a:gs>
                    </a:gsLst>
                    <a:lin ang="2700000" scaled="1"/>
                  </a:gradFill>
                  <a:ea typeface="思源宋体 CN Heavy" panose="02020900000000000000" pitchFamily="18" charset="-122"/>
                </a:rPr>
                <a:t>宜居宜业的投资福地</a:t>
              </a:r>
            </a:p>
          </p:txBody>
        </p:sp>
      </p:grpSp>
      <p:grpSp>
        <p:nvGrpSpPr>
          <p:cNvPr id="28" name="PPT世界-7"/>
          <p:cNvGrpSpPr/>
          <p:nvPr/>
        </p:nvGrpSpPr>
        <p:grpSpPr>
          <a:xfrm>
            <a:off x="741087" y="4342669"/>
            <a:ext cx="3184514" cy="1348989"/>
            <a:chOff x="741087" y="4342669"/>
            <a:chExt cx="3184514" cy="1348989"/>
          </a:xfrm>
        </p:grpSpPr>
        <p:sp>
          <p:nvSpPr>
            <p:cNvPr id="29" name="PPT世界-7-1"/>
            <p:cNvSpPr txBox="1"/>
            <p:nvPr/>
          </p:nvSpPr>
          <p:spPr>
            <a:xfrm>
              <a:off x="741087" y="4663363"/>
              <a:ext cx="3158069" cy="1028295"/>
            </a:xfrm>
            <a:prstGeom prst="rect">
              <a:avLst/>
            </a:prstGeom>
            <a:noFill/>
          </p:spPr>
          <p:txBody>
            <a:bodyPr wrap="square" lIns="0" rtlCol="0">
              <a:noAutofit/>
            </a:bodyPr>
            <a:lstStyle/>
            <a:p>
              <a:pPr algn="r">
                <a:lnSpc>
                  <a:spcPct val="150000"/>
                </a:lnSpc>
                <a:defRPr/>
              </a:pPr>
              <a:r>
                <a:rPr lang="zh-CN" altLang="en-US" sz="1400" dirty="0">
                  <a:solidFill>
                    <a:prstClr val="black">
                      <a:lumMod val="75000"/>
                      <a:lumOff val="25000"/>
                    </a:prstClr>
                  </a:solidFill>
                  <a:ea typeface="思源黑体 CN Light" panose="020B0300000000000000" pitchFamily="34" charset="-122"/>
                </a:rPr>
                <a:t>总面积</a:t>
              </a:r>
              <a:r>
                <a:rPr lang="en-US" altLang="zh-CN" sz="1400" dirty="0">
                  <a:solidFill>
                    <a:prstClr val="black">
                      <a:lumMod val="75000"/>
                      <a:lumOff val="25000"/>
                    </a:prstClr>
                  </a:solidFill>
                  <a:ea typeface="思源黑体 CN Light" panose="020B0300000000000000" pitchFamily="34" charset="-122"/>
                </a:rPr>
                <a:t>13.9</a:t>
              </a:r>
              <a:r>
                <a:rPr lang="zh-CN" altLang="en-US" sz="1400" dirty="0">
                  <a:solidFill>
                    <a:prstClr val="black">
                      <a:lumMod val="75000"/>
                      <a:lumOff val="25000"/>
                    </a:prstClr>
                  </a:solidFill>
                  <a:ea typeface="思源黑体 CN Light" panose="020B0300000000000000" pitchFamily="34" charset="-122"/>
                </a:rPr>
                <a:t>平方公里的湖南（株洲）职教科技园是中南地区最大的职业教育基地，入驻院校</a:t>
              </a:r>
              <a:r>
                <a:rPr lang="en-US" altLang="zh-CN" sz="1400" dirty="0">
                  <a:solidFill>
                    <a:prstClr val="black">
                      <a:lumMod val="75000"/>
                      <a:lumOff val="25000"/>
                    </a:prstClr>
                  </a:solidFill>
                  <a:ea typeface="思源黑体 CN Light" panose="020B0300000000000000" pitchFamily="34" charset="-122"/>
                </a:rPr>
                <a:t>10</a:t>
              </a:r>
              <a:r>
                <a:rPr lang="zh-CN" altLang="en-US" sz="1400" dirty="0">
                  <a:solidFill>
                    <a:prstClr val="black">
                      <a:lumMod val="75000"/>
                      <a:lumOff val="25000"/>
                    </a:prstClr>
                  </a:solidFill>
                  <a:ea typeface="思源黑体 CN Light" panose="020B0300000000000000" pitchFamily="34" charset="-122"/>
                </a:rPr>
                <a:t>所，在校学生</a:t>
              </a:r>
              <a:r>
                <a:rPr lang="en-US" altLang="zh-CN" sz="1400" dirty="0">
                  <a:solidFill>
                    <a:prstClr val="black">
                      <a:lumMod val="75000"/>
                      <a:lumOff val="25000"/>
                    </a:prstClr>
                  </a:solidFill>
                  <a:ea typeface="思源黑体 CN Light" panose="020B0300000000000000" pitchFamily="34" charset="-122"/>
                </a:rPr>
                <a:t>11</a:t>
              </a:r>
              <a:r>
                <a:rPr lang="zh-CN" altLang="en-US" sz="1400" dirty="0">
                  <a:solidFill>
                    <a:prstClr val="black">
                      <a:lumMod val="75000"/>
                      <a:lumOff val="25000"/>
                    </a:prstClr>
                  </a:solidFill>
                  <a:ea typeface="思源黑体 CN Light" panose="020B0300000000000000" pitchFamily="34" charset="-122"/>
                </a:rPr>
                <a:t>余万人，每年培养技能人才</a:t>
              </a:r>
              <a:r>
                <a:rPr lang="en-US" altLang="zh-CN" sz="1400" dirty="0">
                  <a:solidFill>
                    <a:prstClr val="black">
                      <a:lumMod val="75000"/>
                      <a:lumOff val="25000"/>
                    </a:prstClr>
                  </a:solidFill>
                  <a:ea typeface="思源黑体 CN Light" panose="020B0300000000000000" pitchFamily="34" charset="-122"/>
                </a:rPr>
                <a:t>3</a:t>
              </a:r>
              <a:r>
                <a:rPr lang="zh-CN" altLang="en-US" sz="1400" dirty="0">
                  <a:solidFill>
                    <a:prstClr val="black">
                      <a:lumMod val="75000"/>
                      <a:lumOff val="25000"/>
                    </a:prstClr>
                  </a:solidFill>
                  <a:ea typeface="思源黑体 CN Light" panose="020B0300000000000000" pitchFamily="34" charset="-122"/>
                </a:rPr>
                <a:t>万余人，正加快提质升级，致力打造与长沙岳麓山大学科技城齐名的湖南九郎山职教科创城。</a:t>
              </a:r>
              <a:endParaRPr lang="zh-CN" altLang="en-US" sz="14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p:txBody>
        </p:sp>
        <p:sp>
          <p:nvSpPr>
            <p:cNvPr id="30" name="PPT世界-7-2"/>
            <p:cNvSpPr txBox="1"/>
            <p:nvPr/>
          </p:nvSpPr>
          <p:spPr>
            <a:xfrm>
              <a:off x="1304749" y="4342669"/>
              <a:ext cx="2620852"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lumMod val="75000"/>
                      <a:lumOff val="25000"/>
                    </a:schemeClr>
                  </a:solidFill>
                  <a:ea typeface="思源宋体 CN Heavy" panose="02020900000000000000" pitchFamily="18" charset="-122"/>
                </a:rPr>
                <a:t>产教融合的科创基地</a:t>
              </a:r>
            </a:p>
          </p:txBody>
        </p:sp>
      </p:grpSp>
      <p:grpSp>
        <p:nvGrpSpPr>
          <p:cNvPr id="31" name="PPT世界-8"/>
          <p:cNvGrpSpPr/>
          <p:nvPr/>
        </p:nvGrpSpPr>
        <p:grpSpPr>
          <a:xfrm>
            <a:off x="757131" y="1918039"/>
            <a:ext cx="3168470" cy="1348989"/>
            <a:chOff x="757131" y="1918039"/>
            <a:chExt cx="3168470" cy="1348989"/>
          </a:xfrm>
        </p:grpSpPr>
        <p:sp>
          <p:nvSpPr>
            <p:cNvPr id="32" name="PPT世界-8-1"/>
            <p:cNvSpPr txBox="1"/>
            <p:nvPr/>
          </p:nvSpPr>
          <p:spPr>
            <a:xfrm>
              <a:off x="757131" y="2238733"/>
              <a:ext cx="3142026" cy="1028295"/>
            </a:xfrm>
            <a:prstGeom prst="rect">
              <a:avLst/>
            </a:prstGeom>
            <a:noFill/>
          </p:spPr>
          <p:txBody>
            <a:bodyPr wrap="square" lIns="0" rtlCol="0">
              <a:noAutofit/>
            </a:bodyPr>
            <a:lstStyle/>
            <a:p>
              <a:pPr>
                <a:lnSpc>
                  <a:spcPct val="150000"/>
                </a:lnSpc>
                <a:defRPr/>
              </a:pPr>
              <a:r>
                <a:rPr lang="zh-CN" altLang="en-US" sz="1400" dirty="0">
                  <a:solidFill>
                    <a:prstClr val="black">
                      <a:lumMod val="75000"/>
                      <a:lumOff val="25000"/>
                    </a:prstClr>
                  </a:solidFill>
                  <a:ea typeface="思源黑体 CN Light" panose="020B0300000000000000" pitchFamily="34" charset="-122"/>
                </a:rPr>
                <a:t>云龙示范区是株洲对接中国（湖南）自贸区长沙片区、长沙临空经济示范区、高铁片区以及规划建设的长株潭东部先进制造业产业带的最前沿和桥头堡。</a:t>
              </a:r>
              <a:endParaRPr lang="zh-CN" altLang="en-US" sz="14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p:txBody>
        </p:sp>
        <p:sp>
          <p:nvSpPr>
            <p:cNvPr id="33" name="PPT世界-8-2"/>
            <p:cNvSpPr txBox="1"/>
            <p:nvPr/>
          </p:nvSpPr>
          <p:spPr>
            <a:xfrm>
              <a:off x="1386916" y="1918039"/>
              <a:ext cx="2538685" cy="400110"/>
            </a:xfrm>
            <a:prstGeom prst="rect">
              <a:avLst/>
            </a:prstGeom>
            <a:noFill/>
          </p:spPr>
          <p:txBody>
            <a:bodyPr wrap="square" rtlCol="0">
              <a:noAutofit/>
            </a:bodyPr>
            <a:lstStyle/>
            <a:p>
              <a:pPr algn="r">
                <a:defRPr/>
              </a:pPr>
              <a:r>
                <a:rPr lang="zh-CN" altLang="en-US" sz="2000" dirty="0">
                  <a:gradFill>
                    <a:gsLst>
                      <a:gs pos="0">
                        <a:schemeClr val="accent1"/>
                      </a:gs>
                      <a:gs pos="100000">
                        <a:schemeClr val="accent2"/>
                      </a:gs>
                    </a:gsLst>
                    <a:lin ang="2700000" scaled="1"/>
                  </a:gradFill>
                  <a:ea typeface="思源宋体 CN Heavy" panose="02020900000000000000" pitchFamily="18" charset="-122"/>
                </a:rPr>
                <a:t>长株融城的前沿阵地</a:t>
              </a:r>
            </a:p>
          </p:txBody>
        </p:sp>
      </p:grpSp>
      <p:grpSp>
        <p:nvGrpSpPr>
          <p:cNvPr id="37" name="PPT世界-9"/>
          <p:cNvGrpSpPr/>
          <p:nvPr/>
        </p:nvGrpSpPr>
        <p:grpSpPr>
          <a:xfrm>
            <a:off x="282459" y="205455"/>
            <a:ext cx="2755074" cy="1115917"/>
            <a:chOff x="9116885" y="4377580"/>
            <a:chExt cx="2755074" cy="1115917"/>
          </a:xfrm>
        </p:grpSpPr>
        <p:sp>
          <p:nvSpPr>
            <p:cNvPr id="38" name="PPT世界-9-1"/>
            <p:cNvSpPr txBox="1"/>
            <p:nvPr/>
          </p:nvSpPr>
          <p:spPr>
            <a:xfrm>
              <a:off x="9116885" y="4377580"/>
              <a:ext cx="918655" cy="769441"/>
            </a:xfrm>
            <a:prstGeom prst="rect">
              <a:avLst/>
            </a:prstGeom>
            <a:noFill/>
          </p:spPr>
          <p:txBody>
            <a:bodyPr wrap="square" rtlCol="0">
              <a:noAutofit/>
            </a:bodyPr>
            <a:lstStyle/>
            <a:p>
              <a:pPr lvl="0"/>
              <a:r>
                <a:rPr lang="en-US" altLang="zh-CN"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04</a:t>
              </a:r>
              <a:endParaRPr lang="zh-CN" altLang="en-US"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9" name="PPT世界-9-2"/>
            <p:cNvSpPr txBox="1"/>
            <p:nvPr/>
          </p:nvSpPr>
          <p:spPr>
            <a:xfrm>
              <a:off x="9635044" y="4702106"/>
              <a:ext cx="2236915" cy="523220"/>
            </a:xfrm>
            <a:prstGeom prst="rect">
              <a:avLst/>
            </a:prstGeom>
            <a:noFill/>
          </p:spPr>
          <p:txBody>
            <a:bodyPr wrap="square" rtlCol="0">
              <a:noAutofit/>
            </a:bodyPr>
            <a:lstStyle/>
            <a:p>
              <a:pPr lvl="0"/>
              <a:r>
                <a:rPr lang="zh-CN" altLang="en-US" sz="2800" dirty="0">
                  <a:solidFill>
                    <a:schemeClr val="accent6"/>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美丽景色</a:t>
              </a:r>
            </a:p>
          </p:txBody>
        </p:sp>
        <p:sp>
          <p:nvSpPr>
            <p:cNvPr id="40" name="PPT世界-9-3"/>
            <p:cNvSpPr txBox="1"/>
            <p:nvPr/>
          </p:nvSpPr>
          <p:spPr>
            <a:xfrm>
              <a:off x="9142285" y="5268884"/>
              <a:ext cx="253868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Beautiful views</a:t>
              </a:r>
            </a:p>
          </p:txBody>
        </p:sp>
      </p:grpSp>
      <p:pic>
        <p:nvPicPr>
          <p:cNvPr id="5" name="图片 4" descr="城市的夜景&#10;&#10;描述已自动生成">
            <a:extLst>
              <a:ext uri="{FF2B5EF4-FFF2-40B4-BE49-F238E27FC236}">
                <a16:creationId xmlns:a16="http://schemas.microsoft.com/office/drawing/2014/main" id="{303D37D1-9B93-65E7-AF22-1BE90CAD4898}"/>
              </a:ext>
            </a:extLst>
          </p:cNvPr>
          <p:cNvPicPr>
            <a:picLocks noChangeAspect="1"/>
          </p:cNvPicPr>
          <p:nvPr/>
        </p:nvPicPr>
        <p:blipFill rotWithShape="1">
          <a:blip r:embed="rId6">
            <a:extLst>
              <a:ext uri="{28A0092B-C50C-407E-A947-70E740481C1C}">
                <a14:useLocalDpi xmlns:a14="http://schemas.microsoft.com/office/drawing/2010/main" val="0"/>
              </a:ext>
            </a:extLst>
          </a:blip>
          <a:srcRect l="16726" r="17703"/>
          <a:stretch/>
        </p:blipFill>
        <p:spPr>
          <a:xfrm>
            <a:off x="4524987" y="2285088"/>
            <a:ext cx="3142026" cy="3142026"/>
          </a:xfrm>
          <a:prstGeom prst="ellipse">
            <a:avLst/>
          </a:prstGeom>
          <a:ln>
            <a:noFill/>
          </a:ln>
          <a:effectLst>
            <a:softEdge rad="112500"/>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52" fill="hold"/>
                                        <p:tgtEl>
                                          <p:spTgt spid="8"/>
                                        </p:tgtEl>
                                      </p:cBhvr>
                                    </p:cmd>
                                  </p:childTnLst>
                                </p:cTn>
                              </p:par>
                              <p:par>
                                <p:cTn id="7" presetID="42"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animEffect transition="in" filter="fade">
                                      <p:cBhvr>
                                        <p:cTn id="9" dur="500"/>
                                        <p:tgtEl>
                                          <p:spTgt spid="31"/>
                                        </p:tgtEl>
                                      </p:cBhvr>
                                    </p:animEffect>
                                    <p:anim calcmode="lin" valueType="num">
                                      <p:cBhvr>
                                        <p:cTn id="10" dur="500" fill="hold"/>
                                        <p:tgtEl>
                                          <p:spTgt spid="31"/>
                                        </p:tgtEl>
                                        <p:attrNameLst>
                                          <p:attrName>ppt_x</p:attrName>
                                        </p:attrNameLst>
                                      </p:cBhvr>
                                      <p:tavLst>
                                        <p:tav tm="0">
                                          <p:val>
                                            <p:strVal val="#ppt_x"/>
                                          </p:val>
                                        </p:tav>
                                        <p:tav tm="100000">
                                          <p:val>
                                            <p:strVal val="#ppt_x"/>
                                          </p:val>
                                        </p:tav>
                                      </p:tavLst>
                                    </p:anim>
                                    <p:anim calcmode="lin" valueType="num">
                                      <p:cBhvr>
                                        <p:cTn id="11" dur="500" fill="hold"/>
                                        <p:tgtEl>
                                          <p:spTgt spid="31"/>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5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anim calcmode="lin" valueType="num">
                                      <p:cBhvr>
                                        <p:cTn id="15" dur="500" fill="hold"/>
                                        <p:tgtEl>
                                          <p:spTgt spid="22"/>
                                        </p:tgtEl>
                                        <p:attrNameLst>
                                          <p:attrName>ppt_x</p:attrName>
                                        </p:attrNameLst>
                                      </p:cBhvr>
                                      <p:tavLst>
                                        <p:tav tm="0">
                                          <p:val>
                                            <p:strVal val="#ppt_x"/>
                                          </p:val>
                                        </p:tav>
                                        <p:tav tm="100000">
                                          <p:val>
                                            <p:strVal val="#ppt_x"/>
                                          </p:val>
                                        </p:tav>
                                      </p:tavLst>
                                    </p:anim>
                                    <p:anim calcmode="lin" valueType="num">
                                      <p:cBhvr>
                                        <p:cTn id="16" dur="500" fill="hold"/>
                                        <p:tgtEl>
                                          <p:spTgt spid="2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strVal val="#ppt_x"/>
                                          </p:val>
                                        </p:tav>
                                        <p:tav tm="100000">
                                          <p:val>
                                            <p:strVal val="#ppt_x"/>
                                          </p:val>
                                        </p:tav>
                                      </p:tavLst>
                                    </p:anim>
                                    <p:anim calcmode="lin" valueType="num">
                                      <p:cBhvr>
                                        <p:cTn id="21" dur="5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5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strVal val="#ppt_x"/>
                                          </p:val>
                                        </p:tav>
                                        <p:tav tm="100000">
                                          <p:val>
                                            <p:strVal val="#ppt_x"/>
                                          </p:val>
                                        </p:tav>
                                      </p:tavLst>
                                    </p:anim>
                                    <p:anim calcmode="lin" valueType="num">
                                      <p:cBhvr>
                                        <p:cTn id="2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repeatCount="indefinite" fill="remove"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QQ视频20221001083144">
            <a:hlinkClick r:id="" action="ppaction://media"/>
            <a:extLst>
              <a:ext uri="{FF2B5EF4-FFF2-40B4-BE49-F238E27FC236}">
                <a16:creationId xmlns:a16="http://schemas.microsoft.com/office/drawing/2014/main" id="{8B136002-4536-BE37-E723-69F514251BCC}"/>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5158" y="-4795"/>
            <a:ext cx="12201889" cy="6862794"/>
          </a:xfrm>
          <a:prstGeom prst="rect">
            <a:avLst/>
          </a:prstGeom>
        </p:spPr>
      </p:pic>
      <p:sp>
        <p:nvSpPr>
          <p:cNvPr id="5" name="矩形: 圆角 4">
            <a:extLst>
              <a:ext uri="{FF2B5EF4-FFF2-40B4-BE49-F238E27FC236}">
                <a16:creationId xmlns:a16="http://schemas.microsoft.com/office/drawing/2014/main" id="{FE441D60-1454-A2F5-C0C7-07739B281FA1}"/>
              </a:ext>
            </a:extLst>
          </p:cNvPr>
          <p:cNvSpPr/>
          <p:nvPr/>
        </p:nvSpPr>
        <p:spPr>
          <a:xfrm>
            <a:off x="307859" y="291830"/>
            <a:ext cx="11474037" cy="6459166"/>
          </a:xfrm>
          <a:prstGeom prst="roundRect">
            <a:avLst>
              <a:gd name="adj" fmla="val 4891"/>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PPT世界-2"/>
          <p:cNvSpPr/>
          <p:nvPr/>
        </p:nvSpPr>
        <p:spPr>
          <a:xfrm flipV="1">
            <a:off x="234294" y="1"/>
            <a:ext cx="507492" cy="1030797"/>
          </a:xfrm>
          <a:custGeom>
            <a:avLst/>
            <a:gdLst>
              <a:gd name="connsiteX0" fmla="*/ 0 w 507492"/>
              <a:gd name="connsiteY0" fmla="*/ 1030797 h 1030797"/>
              <a:gd name="connsiteX1" fmla="*/ 507492 w 507492"/>
              <a:gd name="connsiteY1" fmla="*/ 1030797 h 1030797"/>
              <a:gd name="connsiteX2" fmla="*/ 507492 w 507492"/>
              <a:gd name="connsiteY2" fmla="*/ 253746 h 1030797"/>
              <a:gd name="connsiteX3" fmla="*/ 253746 w 507492"/>
              <a:gd name="connsiteY3" fmla="*/ 0 h 1030797"/>
              <a:gd name="connsiteX4" fmla="*/ 0 w 507492"/>
              <a:gd name="connsiteY4" fmla="*/ 253746 h 103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2" h="1030797">
                <a:moveTo>
                  <a:pt x="0" y="1030797"/>
                </a:moveTo>
                <a:lnTo>
                  <a:pt x="507492" y="1030797"/>
                </a:lnTo>
                <a:lnTo>
                  <a:pt x="507492" y="253746"/>
                </a:lnTo>
                <a:cubicBezTo>
                  <a:pt x="507492" y="113606"/>
                  <a:pt x="393886" y="0"/>
                  <a:pt x="253746" y="0"/>
                </a:cubicBezTo>
                <a:cubicBezTo>
                  <a:pt x="113606" y="0"/>
                  <a:pt x="0" y="113606"/>
                  <a:pt x="0" y="253746"/>
                </a:cubicBezTo>
                <a:close/>
              </a:path>
            </a:pathLst>
          </a:custGeom>
          <a:solidFill>
            <a:schemeClr val="accent3">
              <a:alpha val="60000"/>
            </a:schemeClr>
          </a:solidFill>
          <a:ln w="3428" cap="flat">
            <a:noFill/>
            <a:prstDash val="solid"/>
            <a:miter/>
          </a:ln>
        </p:spPr>
        <p:txBody>
          <a:bodyPr wrap="square"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16" name="PPT世界-3"/>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sp>
        <p:nvSpPr>
          <p:cNvPr id="36" name="PPT世界-4"/>
          <p:cNvSpPr/>
          <p:nvPr/>
        </p:nvSpPr>
        <p:spPr>
          <a:xfrm>
            <a:off x="0" y="1896311"/>
            <a:ext cx="12217400" cy="4078425"/>
          </a:xfrm>
          <a:custGeom>
            <a:avLst/>
            <a:gdLst>
              <a:gd name="connsiteX0" fmla="*/ 0 w 13868400"/>
              <a:gd name="connsiteY0" fmla="*/ 669158 h 3768183"/>
              <a:gd name="connsiteX1" fmla="*/ 1701800 w 13868400"/>
              <a:gd name="connsiteY1" fmla="*/ 1037458 h 3768183"/>
              <a:gd name="connsiteX2" fmla="*/ 2578100 w 13868400"/>
              <a:gd name="connsiteY2" fmla="*/ 1570858 h 3768183"/>
              <a:gd name="connsiteX3" fmla="*/ 4546600 w 13868400"/>
              <a:gd name="connsiteY3" fmla="*/ 3767958 h 3768183"/>
              <a:gd name="connsiteX4" fmla="*/ 7785100 w 13868400"/>
              <a:gd name="connsiteY4" fmla="*/ 1697858 h 3768183"/>
              <a:gd name="connsiteX5" fmla="*/ 9309100 w 13868400"/>
              <a:gd name="connsiteY5" fmla="*/ 59558 h 3768183"/>
              <a:gd name="connsiteX6" fmla="*/ 13868400 w 13868400"/>
              <a:gd name="connsiteY6" fmla="*/ 516758 h 3768183"/>
              <a:gd name="connsiteX0-1" fmla="*/ 0 w 13906500"/>
              <a:gd name="connsiteY0-2" fmla="*/ 1253358 h 3768183"/>
              <a:gd name="connsiteX1-3" fmla="*/ 1739900 w 13906500"/>
              <a:gd name="connsiteY1-4" fmla="*/ 1037458 h 3768183"/>
              <a:gd name="connsiteX2-5" fmla="*/ 2616200 w 13906500"/>
              <a:gd name="connsiteY2-6" fmla="*/ 1570858 h 3768183"/>
              <a:gd name="connsiteX3-7" fmla="*/ 4584700 w 13906500"/>
              <a:gd name="connsiteY3-8" fmla="*/ 3767958 h 3768183"/>
              <a:gd name="connsiteX4-9" fmla="*/ 7823200 w 13906500"/>
              <a:gd name="connsiteY4-10" fmla="*/ 1697858 h 3768183"/>
              <a:gd name="connsiteX5-11" fmla="*/ 9347200 w 13906500"/>
              <a:gd name="connsiteY5-12" fmla="*/ 59558 h 3768183"/>
              <a:gd name="connsiteX6-13" fmla="*/ 13906500 w 13906500"/>
              <a:gd name="connsiteY6-14" fmla="*/ 516758 h 3768183"/>
              <a:gd name="connsiteX0-15" fmla="*/ 0 w 13906500"/>
              <a:gd name="connsiteY0-16" fmla="*/ 1253358 h 3768183"/>
              <a:gd name="connsiteX1-17" fmla="*/ 1663700 w 13906500"/>
              <a:gd name="connsiteY1-18" fmla="*/ 885058 h 3768183"/>
              <a:gd name="connsiteX2-19" fmla="*/ 2616200 w 13906500"/>
              <a:gd name="connsiteY2-20" fmla="*/ 1570858 h 3768183"/>
              <a:gd name="connsiteX3-21" fmla="*/ 4584700 w 13906500"/>
              <a:gd name="connsiteY3-22" fmla="*/ 3767958 h 3768183"/>
              <a:gd name="connsiteX4-23" fmla="*/ 7823200 w 13906500"/>
              <a:gd name="connsiteY4-24" fmla="*/ 1697858 h 3768183"/>
              <a:gd name="connsiteX5-25" fmla="*/ 9347200 w 13906500"/>
              <a:gd name="connsiteY5-26" fmla="*/ 59558 h 3768183"/>
              <a:gd name="connsiteX6-27" fmla="*/ 13906500 w 13906500"/>
              <a:gd name="connsiteY6-28" fmla="*/ 516758 h 3768183"/>
              <a:gd name="connsiteX0-29" fmla="*/ 0 w 13906500"/>
              <a:gd name="connsiteY0-30" fmla="*/ 1253358 h 3767960"/>
              <a:gd name="connsiteX1-31" fmla="*/ 1663700 w 13906500"/>
              <a:gd name="connsiteY1-32" fmla="*/ 885058 h 3767960"/>
              <a:gd name="connsiteX2-33" fmla="*/ 2654300 w 13906500"/>
              <a:gd name="connsiteY2-34" fmla="*/ 1685158 h 3767960"/>
              <a:gd name="connsiteX3-35" fmla="*/ 4584700 w 13906500"/>
              <a:gd name="connsiteY3-36" fmla="*/ 3767958 h 3767960"/>
              <a:gd name="connsiteX4-37" fmla="*/ 7823200 w 13906500"/>
              <a:gd name="connsiteY4-38" fmla="*/ 1697858 h 3767960"/>
              <a:gd name="connsiteX5-39" fmla="*/ 9347200 w 13906500"/>
              <a:gd name="connsiteY5-40" fmla="*/ 59558 h 3767960"/>
              <a:gd name="connsiteX6-41" fmla="*/ 13906500 w 13906500"/>
              <a:gd name="connsiteY6-42" fmla="*/ 516758 h 3767960"/>
              <a:gd name="connsiteX0-43" fmla="*/ 0 w 13906500"/>
              <a:gd name="connsiteY0-44" fmla="*/ 1253358 h 3776117"/>
              <a:gd name="connsiteX1-45" fmla="*/ 1663700 w 13906500"/>
              <a:gd name="connsiteY1-46" fmla="*/ 885058 h 3776117"/>
              <a:gd name="connsiteX2-47" fmla="*/ 4584700 w 13906500"/>
              <a:gd name="connsiteY2-48" fmla="*/ 3767958 h 3776117"/>
              <a:gd name="connsiteX3-49" fmla="*/ 7823200 w 13906500"/>
              <a:gd name="connsiteY3-50" fmla="*/ 1697858 h 3776117"/>
              <a:gd name="connsiteX4-51" fmla="*/ 9347200 w 13906500"/>
              <a:gd name="connsiteY4-52" fmla="*/ 59558 h 3776117"/>
              <a:gd name="connsiteX5-53" fmla="*/ 13906500 w 13906500"/>
              <a:gd name="connsiteY5-54" fmla="*/ 516758 h 3776117"/>
              <a:gd name="connsiteX0-55" fmla="*/ 0 w 13906500"/>
              <a:gd name="connsiteY0-56" fmla="*/ 1253358 h 3776842"/>
              <a:gd name="connsiteX1-57" fmla="*/ 1828800 w 13906500"/>
              <a:gd name="connsiteY1-58" fmla="*/ 846958 h 3776842"/>
              <a:gd name="connsiteX2-59" fmla="*/ 4584700 w 13906500"/>
              <a:gd name="connsiteY2-60" fmla="*/ 3767958 h 3776842"/>
              <a:gd name="connsiteX3-61" fmla="*/ 7823200 w 13906500"/>
              <a:gd name="connsiteY3-62" fmla="*/ 1697858 h 3776842"/>
              <a:gd name="connsiteX4-63" fmla="*/ 9347200 w 13906500"/>
              <a:gd name="connsiteY4-64" fmla="*/ 59558 h 3776842"/>
              <a:gd name="connsiteX5-65" fmla="*/ 13906500 w 13906500"/>
              <a:gd name="connsiteY5-66" fmla="*/ 516758 h 3776842"/>
              <a:gd name="connsiteX0-67" fmla="*/ 0 w 13906500"/>
              <a:gd name="connsiteY0-68" fmla="*/ 1253358 h 3776842"/>
              <a:gd name="connsiteX1-69" fmla="*/ 1828800 w 13906500"/>
              <a:gd name="connsiteY1-70" fmla="*/ 846958 h 3776842"/>
              <a:gd name="connsiteX2-71" fmla="*/ 4584700 w 13906500"/>
              <a:gd name="connsiteY2-72" fmla="*/ 3767958 h 3776842"/>
              <a:gd name="connsiteX3-73" fmla="*/ 7823200 w 13906500"/>
              <a:gd name="connsiteY3-74" fmla="*/ 1697858 h 3776842"/>
              <a:gd name="connsiteX4-75" fmla="*/ 9347200 w 13906500"/>
              <a:gd name="connsiteY4-76" fmla="*/ 59558 h 3776842"/>
              <a:gd name="connsiteX5-77" fmla="*/ 13906500 w 13906500"/>
              <a:gd name="connsiteY5-78" fmla="*/ 516758 h 3776842"/>
              <a:gd name="connsiteX0-79" fmla="*/ 0 w 13906500"/>
              <a:gd name="connsiteY0-80" fmla="*/ 1253358 h 3599889"/>
              <a:gd name="connsiteX1-81" fmla="*/ 1828800 w 13906500"/>
              <a:gd name="connsiteY1-82" fmla="*/ 846958 h 3599889"/>
              <a:gd name="connsiteX2-83" fmla="*/ 4343400 w 13906500"/>
              <a:gd name="connsiteY2-84" fmla="*/ 3590158 h 3599889"/>
              <a:gd name="connsiteX3-85" fmla="*/ 7823200 w 13906500"/>
              <a:gd name="connsiteY3-86" fmla="*/ 1697858 h 3599889"/>
              <a:gd name="connsiteX4-87" fmla="*/ 9347200 w 13906500"/>
              <a:gd name="connsiteY4-88" fmla="*/ 59558 h 3599889"/>
              <a:gd name="connsiteX5-89" fmla="*/ 13906500 w 13906500"/>
              <a:gd name="connsiteY5-90" fmla="*/ 516758 h 3599889"/>
              <a:gd name="connsiteX0-91" fmla="*/ 0 w 13906500"/>
              <a:gd name="connsiteY0-92" fmla="*/ 1253358 h 3595172"/>
              <a:gd name="connsiteX1-93" fmla="*/ 1828800 w 13906500"/>
              <a:gd name="connsiteY1-94" fmla="*/ 846958 h 3595172"/>
              <a:gd name="connsiteX2-95" fmla="*/ 4343400 w 13906500"/>
              <a:gd name="connsiteY2-96" fmla="*/ 3590158 h 3595172"/>
              <a:gd name="connsiteX3-97" fmla="*/ 9347200 w 13906500"/>
              <a:gd name="connsiteY3-98" fmla="*/ 59558 h 3595172"/>
              <a:gd name="connsiteX4-99" fmla="*/ 13906500 w 13906500"/>
              <a:gd name="connsiteY4-100" fmla="*/ 516758 h 3595172"/>
              <a:gd name="connsiteX0-101" fmla="*/ 0 w 13906500"/>
              <a:gd name="connsiteY0-102" fmla="*/ 1238638 h 3580452"/>
              <a:gd name="connsiteX1-103" fmla="*/ 1828800 w 13906500"/>
              <a:gd name="connsiteY1-104" fmla="*/ 832238 h 3580452"/>
              <a:gd name="connsiteX2-105" fmla="*/ 4343400 w 13906500"/>
              <a:gd name="connsiteY2-106" fmla="*/ 3575438 h 3580452"/>
              <a:gd name="connsiteX3-107" fmla="*/ 9347200 w 13906500"/>
              <a:gd name="connsiteY3-108" fmla="*/ 44838 h 3580452"/>
              <a:gd name="connsiteX4-109" fmla="*/ 13906500 w 13906500"/>
              <a:gd name="connsiteY4-110" fmla="*/ 502038 h 3580452"/>
              <a:gd name="connsiteX0-111" fmla="*/ 0 w 13906500"/>
              <a:gd name="connsiteY0-112" fmla="*/ 1238638 h 3580452"/>
              <a:gd name="connsiteX1-113" fmla="*/ 1828800 w 13906500"/>
              <a:gd name="connsiteY1-114" fmla="*/ 832238 h 3580452"/>
              <a:gd name="connsiteX2-115" fmla="*/ 4343400 w 13906500"/>
              <a:gd name="connsiteY2-116" fmla="*/ 3575438 h 3580452"/>
              <a:gd name="connsiteX3-117" fmla="*/ 9347200 w 13906500"/>
              <a:gd name="connsiteY3-118" fmla="*/ 44838 h 3580452"/>
              <a:gd name="connsiteX4-119" fmla="*/ 13906500 w 13906500"/>
              <a:gd name="connsiteY4-120" fmla="*/ 502038 h 3580452"/>
              <a:gd name="connsiteX0-121" fmla="*/ 0 w 13906500"/>
              <a:gd name="connsiteY0-122" fmla="*/ 1219943 h 3561757"/>
              <a:gd name="connsiteX1-123" fmla="*/ 1828800 w 13906500"/>
              <a:gd name="connsiteY1-124" fmla="*/ 813543 h 3561757"/>
              <a:gd name="connsiteX2-125" fmla="*/ 4343400 w 13906500"/>
              <a:gd name="connsiteY2-126" fmla="*/ 3556743 h 3561757"/>
              <a:gd name="connsiteX3-127" fmla="*/ 9347200 w 13906500"/>
              <a:gd name="connsiteY3-128" fmla="*/ 26143 h 3561757"/>
              <a:gd name="connsiteX4-129" fmla="*/ 13906500 w 13906500"/>
              <a:gd name="connsiteY4-130" fmla="*/ 483343 h 3561757"/>
              <a:gd name="connsiteX0-131" fmla="*/ 0 w 13906500"/>
              <a:gd name="connsiteY0-132" fmla="*/ 1460690 h 3802504"/>
              <a:gd name="connsiteX1-133" fmla="*/ 1828800 w 13906500"/>
              <a:gd name="connsiteY1-134" fmla="*/ 1054290 h 3802504"/>
              <a:gd name="connsiteX2-135" fmla="*/ 4343400 w 13906500"/>
              <a:gd name="connsiteY2-136" fmla="*/ 3797490 h 3802504"/>
              <a:gd name="connsiteX3-137" fmla="*/ 9347200 w 13906500"/>
              <a:gd name="connsiteY3-138" fmla="*/ 266890 h 3802504"/>
              <a:gd name="connsiteX4-139" fmla="*/ 13906500 w 13906500"/>
              <a:gd name="connsiteY4-140" fmla="*/ 470090 h 3802504"/>
              <a:gd name="connsiteX0-141" fmla="*/ 0 w 13906500"/>
              <a:gd name="connsiteY0-142" fmla="*/ 1198069 h 3539883"/>
              <a:gd name="connsiteX1-143" fmla="*/ 1828800 w 13906500"/>
              <a:gd name="connsiteY1-144" fmla="*/ 791669 h 3539883"/>
              <a:gd name="connsiteX2-145" fmla="*/ 4343400 w 13906500"/>
              <a:gd name="connsiteY2-146" fmla="*/ 3534869 h 3539883"/>
              <a:gd name="connsiteX3-147" fmla="*/ 9347200 w 13906500"/>
              <a:gd name="connsiteY3-148" fmla="*/ 4269 h 3539883"/>
              <a:gd name="connsiteX4-149" fmla="*/ 13906500 w 13906500"/>
              <a:gd name="connsiteY4-150" fmla="*/ 207469 h 3539883"/>
              <a:gd name="connsiteX0-151" fmla="*/ 0 w 13881100"/>
              <a:gd name="connsiteY0-152" fmla="*/ 1588067 h 3929881"/>
              <a:gd name="connsiteX1-153" fmla="*/ 1828800 w 13881100"/>
              <a:gd name="connsiteY1-154" fmla="*/ 1181667 h 3929881"/>
              <a:gd name="connsiteX2-155" fmla="*/ 4343400 w 13881100"/>
              <a:gd name="connsiteY2-156" fmla="*/ 3924867 h 3929881"/>
              <a:gd name="connsiteX3-157" fmla="*/ 9347200 w 13881100"/>
              <a:gd name="connsiteY3-158" fmla="*/ 394267 h 3929881"/>
              <a:gd name="connsiteX4-159" fmla="*/ 13881100 w 13881100"/>
              <a:gd name="connsiteY4-160" fmla="*/ 305367 h 3929881"/>
              <a:gd name="connsiteX0-161" fmla="*/ 0 w 13881100"/>
              <a:gd name="connsiteY0-162" fmla="*/ 1370514 h 3712328"/>
              <a:gd name="connsiteX1-163" fmla="*/ 1828800 w 13881100"/>
              <a:gd name="connsiteY1-164" fmla="*/ 964114 h 3712328"/>
              <a:gd name="connsiteX2-165" fmla="*/ 4343400 w 13881100"/>
              <a:gd name="connsiteY2-166" fmla="*/ 3707314 h 3712328"/>
              <a:gd name="connsiteX3-167" fmla="*/ 9347200 w 13881100"/>
              <a:gd name="connsiteY3-168" fmla="*/ 176714 h 3712328"/>
              <a:gd name="connsiteX4-169" fmla="*/ 13881100 w 13881100"/>
              <a:gd name="connsiteY4-170" fmla="*/ 87814 h 3712328"/>
              <a:gd name="connsiteX0-171" fmla="*/ 0 w 13881100"/>
              <a:gd name="connsiteY0-172" fmla="*/ 1282700 h 3624514"/>
              <a:gd name="connsiteX1-173" fmla="*/ 1828800 w 13881100"/>
              <a:gd name="connsiteY1-174" fmla="*/ 876300 h 3624514"/>
              <a:gd name="connsiteX2-175" fmla="*/ 4343400 w 13881100"/>
              <a:gd name="connsiteY2-176" fmla="*/ 3619500 h 3624514"/>
              <a:gd name="connsiteX3-177" fmla="*/ 9347200 w 13881100"/>
              <a:gd name="connsiteY3-178" fmla="*/ 88900 h 3624514"/>
              <a:gd name="connsiteX4-179" fmla="*/ 13881100 w 13881100"/>
              <a:gd name="connsiteY4-180" fmla="*/ 0 h 3624514"/>
              <a:gd name="connsiteX0-181" fmla="*/ 0 w 13881100"/>
              <a:gd name="connsiteY0-182" fmla="*/ 1282700 h 3622323"/>
              <a:gd name="connsiteX1-183" fmla="*/ 1828800 w 13881100"/>
              <a:gd name="connsiteY1-184" fmla="*/ 876300 h 3622323"/>
              <a:gd name="connsiteX2-185" fmla="*/ 4343400 w 13881100"/>
              <a:gd name="connsiteY2-186" fmla="*/ 3619500 h 3622323"/>
              <a:gd name="connsiteX3-187" fmla="*/ 9423400 w 13881100"/>
              <a:gd name="connsiteY3-188" fmla="*/ 292100 h 3622323"/>
              <a:gd name="connsiteX4-189" fmla="*/ 13881100 w 13881100"/>
              <a:gd name="connsiteY4-190" fmla="*/ 0 h 3622323"/>
              <a:gd name="connsiteX0-191" fmla="*/ 0 w 13881100"/>
              <a:gd name="connsiteY0-192" fmla="*/ 1841507 h 4193859"/>
              <a:gd name="connsiteX1-193" fmla="*/ 1828800 w 13881100"/>
              <a:gd name="connsiteY1-194" fmla="*/ 1435107 h 4193859"/>
              <a:gd name="connsiteX2-195" fmla="*/ 4343400 w 13881100"/>
              <a:gd name="connsiteY2-196" fmla="*/ 4178307 h 4193859"/>
              <a:gd name="connsiteX3-197" fmla="*/ 9245600 w 13881100"/>
              <a:gd name="connsiteY3-198" fmla="*/ 7 h 4193859"/>
              <a:gd name="connsiteX4-199" fmla="*/ 13881100 w 13881100"/>
              <a:gd name="connsiteY4-200" fmla="*/ 558807 h 4193859"/>
              <a:gd name="connsiteX0-201" fmla="*/ 0 w 13881100"/>
              <a:gd name="connsiteY0-202" fmla="*/ 2351450 h 4703802"/>
              <a:gd name="connsiteX1-203" fmla="*/ 1828800 w 13881100"/>
              <a:gd name="connsiteY1-204" fmla="*/ 1945050 h 4703802"/>
              <a:gd name="connsiteX2-205" fmla="*/ 4343400 w 13881100"/>
              <a:gd name="connsiteY2-206" fmla="*/ 4688250 h 4703802"/>
              <a:gd name="connsiteX3-207" fmla="*/ 9245600 w 13881100"/>
              <a:gd name="connsiteY3-208" fmla="*/ 509950 h 4703802"/>
              <a:gd name="connsiteX4-209" fmla="*/ 13881100 w 13881100"/>
              <a:gd name="connsiteY4-210" fmla="*/ 1068750 h 4703802"/>
              <a:gd name="connsiteX0-211" fmla="*/ 0 w 13881100"/>
              <a:gd name="connsiteY0-212" fmla="*/ 2263626 h 4613995"/>
              <a:gd name="connsiteX1-213" fmla="*/ 1828800 w 13881100"/>
              <a:gd name="connsiteY1-214" fmla="*/ 1857226 h 4613995"/>
              <a:gd name="connsiteX2-215" fmla="*/ 4343400 w 13881100"/>
              <a:gd name="connsiteY2-216" fmla="*/ 4600426 h 4613995"/>
              <a:gd name="connsiteX3-217" fmla="*/ 8928100 w 13881100"/>
              <a:gd name="connsiteY3-218" fmla="*/ 523726 h 4613995"/>
              <a:gd name="connsiteX4-219" fmla="*/ 13881100 w 13881100"/>
              <a:gd name="connsiteY4-220" fmla="*/ 980926 h 4613995"/>
              <a:gd name="connsiteX0-221" fmla="*/ 0 w 13881100"/>
              <a:gd name="connsiteY0-222" fmla="*/ 1921599 h 4271968"/>
              <a:gd name="connsiteX1-223" fmla="*/ 1828800 w 13881100"/>
              <a:gd name="connsiteY1-224" fmla="*/ 1515199 h 4271968"/>
              <a:gd name="connsiteX2-225" fmla="*/ 4343400 w 13881100"/>
              <a:gd name="connsiteY2-226" fmla="*/ 4258399 h 4271968"/>
              <a:gd name="connsiteX3-227" fmla="*/ 8928100 w 13881100"/>
              <a:gd name="connsiteY3-228" fmla="*/ 181699 h 4271968"/>
              <a:gd name="connsiteX4-229" fmla="*/ 13881100 w 13881100"/>
              <a:gd name="connsiteY4-230" fmla="*/ 638899 h 4271968"/>
              <a:gd name="connsiteX0-231" fmla="*/ 0 w 13881100"/>
              <a:gd name="connsiteY0-232" fmla="*/ 1868064 h 4218433"/>
              <a:gd name="connsiteX1-233" fmla="*/ 1828800 w 13881100"/>
              <a:gd name="connsiteY1-234" fmla="*/ 1461664 h 4218433"/>
              <a:gd name="connsiteX2-235" fmla="*/ 4343400 w 13881100"/>
              <a:gd name="connsiteY2-236" fmla="*/ 4204864 h 4218433"/>
              <a:gd name="connsiteX3-237" fmla="*/ 8928100 w 13881100"/>
              <a:gd name="connsiteY3-238" fmla="*/ 128164 h 4218433"/>
              <a:gd name="connsiteX4-239" fmla="*/ 13881100 w 13881100"/>
              <a:gd name="connsiteY4-240" fmla="*/ 585364 h 4218433"/>
              <a:gd name="connsiteX0-241" fmla="*/ 0 w 13881100"/>
              <a:gd name="connsiteY0-242" fmla="*/ 1756369 h 4106738"/>
              <a:gd name="connsiteX1-243" fmla="*/ 1828800 w 13881100"/>
              <a:gd name="connsiteY1-244" fmla="*/ 1349969 h 4106738"/>
              <a:gd name="connsiteX2-245" fmla="*/ 4343400 w 13881100"/>
              <a:gd name="connsiteY2-246" fmla="*/ 4093169 h 4106738"/>
              <a:gd name="connsiteX3-247" fmla="*/ 8928100 w 13881100"/>
              <a:gd name="connsiteY3-248" fmla="*/ 16469 h 4106738"/>
              <a:gd name="connsiteX4-249" fmla="*/ 13881100 w 13881100"/>
              <a:gd name="connsiteY4-250" fmla="*/ 473669 h 4106738"/>
              <a:gd name="connsiteX0-251" fmla="*/ 0 w 13881100"/>
              <a:gd name="connsiteY0-252" fmla="*/ 1542038 h 3888586"/>
              <a:gd name="connsiteX1-253" fmla="*/ 1828800 w 13881100"/>
              <a:gd name="connsiteY1-254" fmla="*/ 1135638 h 3888586"/>
              <a:gd name="connsiteX2-255" fmla="*/ 4343400 w 13881100"/>
              <a:gd name="connsiteY2-256" fmla="*/ 3878838 h 3888586"/>
              <a:gd name="connsiteX3-257" fmla="*/ 9321800 w 13881100"/>
              <a:gd name="connsiteY3-258" fmla="*/ 18038 h 3888586"/>
              <a:gd name="connsiteX4-259" fmla="*/ 13881100 w 13881100"/>
              <a:gd name="connsiteY4-260" fmla="*/ 259338 h 3888586"/>
              <a:gd name="connsiteX0-261" fmla="*/ 0 w 13881100"/>
              <a:gd name="connsiteY0-262" fmla="*/ 1731138 h 4081029"/>
              <a:gd name="connsiteX1-263" fmla="*/ 1828800 w 13881100"/>
              <a:gd name="connsiteY1-264" fmla="*/ 1324738 h 4081029"/>
              <a:gd name="connsiteX2-265" fmla="*/ 4343400 w 13881100"/>
              <a:gd name="connsiteY2-266" fmla="*/ 4067938 h 4081029"/>
              <a:gd name="connsiteX3-267" fmla="*/ 9105900 w 13881100"/>
              <a:gd name="connsiteY3-268" fmla="*/ 16638 h 4081029"/>
              <a:gd name="connsiteX4-269" fmla="*/ 13881100 w 13881100"/>
              <a:gd name="connsiteY4-270" fmla="*/ 448438 h 4081029"/>
              <a:gd name="connsiteX0-271" fmla="*/ 0 w 13881100"/>
              <a:gd name="connsiteY0-272" fmla="*/ 1731138 h 4081029"/>
              <a:gd name="connsiteX1-273" fmla="*/ 1828800 w 13881100"/>
              <a:gd name="connsiteY1-274" fmla="*/ 1324738 h 4081029"/>
              <a:gd name="connsiteX2-275" fmla="*/ 4343400 w 13881100"/>
              <a:gd name="connsiteY2-276" fmla="*/ 4067938 h 4081029"/>
              <a:gd name="connsiteX3-277" fmla="*/ 9105900 w 13881100"/>
              <a:gd name="connsiteY3-278" fmla="*/ 16638 h 4081029"/>
              <a:gd name="connsiteX4-279" fmla="*/ 13881100 w 13881100"/>
              <a:gd name="connsiteY4-280" fmla="*/ 448438 h 4081029"/>
              <a:gd name="connsiteX0-281" fmla="*/ 0 w 13881100"/>
              <a:gd name="connsiteY0-282" fmla="*/ 1731138 h 4069801"/>
              <a:gd name="connsiteX1-283" fmla="*/ 1828800 w 13881100"/>
              <a:gd name="connsiteY1-284" fmla="*/ 1324738 h 4069801"/>
              <a:gd name="connsiteX2-285" fmla="*/ 4343400 w 13881100"/>
              <a:gd name="connsiteY2-286" fmla="*/ 4067938 h 4069801"/>
              <a:gd name="connsiteX3-287" fmla="*/ 9105900 w 13881100"/>
              <a:gd name="connsiteY3-288" fmla="*/ 16638 h 4069801"/>
              <a:gd name="connsiteX4-289" fmla="*/ 13881100 w 13881100"/>
              <a:gd name="connsiteY4-290" fmla="*/ 448438 h 4069801"/>
              <a:gd name="connsiteX0-291" fmla="*/ 0 w 13881100"/>
              <a:gd name="connsiteY0-292" fmla="*/ 1734483 h 4073146"/>
              <a:gd name="connsiteX1-293" fmla="*/ 1828800 w 13881100"/>
              <a:gd name="connsiteY1-294" fmla="*/ 1328083 h 4073146"/>
              <a:gd name="connsiteX2-295" fmla="*/ 4343400 w 13881100"/>
              <a:gd name="connsiteY2-296" fmla="*/ 4071283 h 4073146"/>
              <a:gd name="connsiteX3-297" fmla="*/ 9105900 w 13881100"/>
              <a:gd name="connsiteY3-298" fmla="*/ 19983 h 4073146"/>
              <a:gd name="connsiteX4-299" fmla="*/ 13881100 w 13881100"/>
              <a:gd name="connsiteY4-300" fmla="*/ 451783 h 4073146"/>
              <a:gd name="connsiteX0-301" fmla="*/ 0 w 12992100"/>
              <a:gd name="connsiteY0-302" fmla="*/ 1734239 h 4072902"/>
              <a:gd name="connsiteX1-303" fmla="*/ 1828800 w 12992100"/>
              <a:gd name="connsiteY1-304" fmla="*/ 1327839 h 4072902"/>
              <a:gd name="connsiteX2-305" fmla="*/ 4343400 w 12992100"/>
              <a:gd name="connsiteY2-306" fmla="*/ 4071039 h 4072902"/>
              <a:gd name="connsiteX3-307" fmla="*/ 9105900 w 12992100"/>
              <a:gd name="connsiteY3-308" fmla="*/ 19739 h 4072902"/>
              <a:gd name="connsiteX4-309" fmla="*/ 12992100 w 12992100"/>
              <a:gd name="connsiteY4-310" fmla="*/ 476939 h 4072902"/>
              <a:gd name="connsiteX0-311" fmla="*/ 0 w 11684000"/>
              <a:gd name="connsiteY0-312" fmla="*/ 1264339 h 4072902"/>
              <a:gd name="connsiteX1-313" fmla="*/ 520700 w 11684000"/>
              <a:gd name="connsiteY1-314" fmla="*/ 1327839 h 4072902"/>
              <a:gd name="connsiteX2-315" fmla="*/ 3035300 w 11684000"/>
              <a:gd name="connsiteY2-316" fmla="*/ 4071039 h 4072902"/>
              <a:gd name="connsiteX3-317" fmla="*/ 7797800 w 11684000"/>
              <a:gd name="connsiteY3-318" fmla="*/ 19739 h 4072902"/>
              <a:gd name="connsiteX4-319" fmla="*/ 11684000 w 11684000"/>
              <a:gd name="connsiteY4-320" fmla="*/ 476939 h 4072902"/>
              <a:gd name="connsiteX0-321" fmla="*/ 0 w 11163300"/>
              <a:gd name="connsiteY0-322" fmla="*/ 1327839 h 4072902"/>
              <a:gd name="connsiteX1-323" fmla="*/ 2514600 w 11163300"/>
              <a:gd name="connsiteY1-324" fmla="*/ 4071039 h 4072902"/>
              <a:gd name="connsiteX2-325" fmla="*/ 7277100 w 11163300"/>
              <a:gd name="connsiteY2-326" fmla="*/ 19739 h 4072902"/>
              <a:gd name="connsiteX3-327" fmla="*/ 11163300 w 11163300"/>
              <a:gd name="connsiteY3-328" fmla="*/ 476939 h 4072902"/>
              <a:gd name="connsiteX0-329" fmla="*/ 0 w 11633200"/>
              <a:gd name="connsiteY0-330" fmla="*/ 1099239 h 4079680"/>
              <a:gd name="connsiteX1-331" fmla="*/ 2984500 w 11633200"/>
              <a:gd name="connsiteY1-332" fmla="*/ 4071039 h 4079680"/>
              <a:gd name="connsiteX2-333" fmla="*/ 7747000 w 11633200"/>
              <a:gd name="connsiteY2-334" fmla="*/ 19739 h 4079680"/>
              <a:gd name="connsiteX3-335" fmla="*/ 11633200 w 11633200"/>
              <a:gd name="connsiteY3-336" fmla="*/ 476939 h 4079680"/>
              <a:gd name="connsiteX0-337" fmla="*/ 0 w 11633200"/>
              <a:gd name="connsiteY0-338" fmla="*/ 1099239 h 4078425"/>
              <a:gd name="connsiteX1-339" fmla="*/ 2984500 w 11633200"/>
              <a:gd name="connsiteY1-340" fmla="*/ 4071039 h 4078425"/>
              <a:gd name="connsiteX2-341" fmla="*/ 7747000 w 11633200"/>
              <a:gd name="connsiteY2-342" fmla="*/ 19739 h 4078425"/>
              <a:gd name="connsiteX3-343" fmla="*/ 11633200 w 11633200"/>
              <a:gd name="connsiteY3-344" fmla="*/ 476939 h 4078425"/>
            </a:gdLst>
            <a:ahLst/>
            <a:cxnLst>
              <a:cxn ang="0">
                <a:pos x="connsiteX0-1" y="connsiteY0-2"/>
              </a:cxn>
              <a:cxn ang="0">
                <a:pos x="connsiteX1-3" y="connsiteY1-4"/>
              </a:cxn>
              <a:cxn ang="0">
                <a:pos x="connsiteX2-5" y="connsiteY2-6"/>
              </a:cxn>
              <a:cxn ang="0">
                <a:pos x="connsiteX3-7" y="connsiteY3-8"/>
              </a:cxn>
            </a:cxnLst>
            <a:rect l="l" t="t" r="r" b="b"/>
            <a:pathLst>
              <a:path w="11633200" h="4078425">
                <a:moveTo>
                  <a:pt x="0" y="1099239"/>
                </a:moveTo>
                <a:cubicBezTo>
                  <a:pt x="1242483" y="1084422"/>
                  <a:pt x="1693333" y="4250956"/>
                  <a:pt x="2984500" y="4071039"/>
                </a:cubicBezTo>
                <a:cubicBezTo>
                  <a:pt x="4275667" y="3891122"/>
                  <a:pt x="6309783" y="254689"/>
                  <a:pt x="7747000" y="19739"/>
                </a:cubicBezTo>
                <a:cubicBezTo>
                  <a:pt x="9184217" y="-215211"/>
                  <a:pt x="9720791" y="1750114"/>
                  <a:pt x="11633200" y="476939"/>
                </a:cubicBezTo>
              </a:path>
            </a:pathLst>
          </a:custGeom>
          <a:noFill/>
          <a:ln w="50800" cap="flat" cmpd="sng" algn="ctr">
            <a:gradFill>
              <a:gsLst>
                <a:gs pos="0">
                  <a:srgbClr val="FFFF00"/>
                </a:gs>
                <a:gs pos="25000">
                  <a:srgbClr val="F2CD00"/>
                </a:gs>
                <a:gs pos="49000">
                  <a:srgbClr val="FFFF00"/>
                </a:gs>
                <a:gs pos="71000">
                  <a:srgbClr val="FF9900"/>
                </a:gs>
              </a:gsLst>
              <a:lin ang="5400000" scaled="1"/>
            </a:gra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grpSp>
        <p:nvGrpSpPr>
          <p:cNvPr id="2" name="PPT世界-5"/>
          <p:cNvGrpSpPr/>
          <p:nvPr/>
        </p:nvGrpSpPr>
        <p:grpSpPr>
          <a:xfrm>
            <a:off x="7342990" y="2891406"/>
            <a:ext cx="4359732" cy="3761139"/>
            <a:chOff x="7342990" y="2891406"/>
            <a:chExt cx="4359732" cy="3761139"/>
          </a:xfrm>
        </p:grpSpPr>
        <p:sp>
          <p:nvSpPr>
            <p:cNvPr id="37" name="PPT世界-5-1"/>
            <p:cNvSpPr txBox="1"/>
            <p:nvPr>
              <p:custDataLst>
                <p:tags r:id="rId3"/>
              </p:custDataLst>
            </p:nvPr>
          </p:nvSpPr>
          <p:spPr>
            <a:xfrm>
              <a:off x="7891562" y="4636305"/>
              <a:ext cx="3811160" cy="617605"/>
            </a:xfrm>
            <a:prstGeom prst="rect">
              <a:avLst/>
            </a:prstGeom>
            <a:noFill/>
          </p:spPr>
          <p:txBody>
            <a:bodyPr wrap="square">
              <a:no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从彩虹天桥拍摄，给人一种意想不到的视觉震撼。来自手机拍摄</a:t>
              </a:r>
            </a:p>
          </p:txBody>
        </p:sp>
        <p:sp>
          <p:nvSpPr>
            <p:cNvPr id="38" name="PPT世界-5-2"/>
            <p:cNvSpPr txBox="1"/>
            <p:nvPr>
              <p:custDataLst>
                <p:tags r:id="rId4"/>
              </p:custDataLst>
            </p:nvPr>
          </p:nvSpPr>
          <p:spPr>
            <a:xfrm>
              <a:off x="7887417" y="4293159"/>
              <a:ext cx="2258532" cy="369332"/>
            </a:xfrm>
            <a:prstGeom prst="rect">
              <a:avLst/>
            </a:prstGeom>
            <a:noFill/>
          </p:spPr>
          <p:txBody>
            <a:bodyPr wrap="square" rtlCol="0">
              <a:noAutofit/>
            </a:bodyPr>
            <a:lstStyle>
              <a:defPPr>
                <a:defRPr lang="zh-CN"/>
              </a:defPPr>
              <a:lvl1pPr>
                <a:defRPr sz="1600">
                  <a:gradFill>
                    <a:gsLst>
                      <a:gs pos="0">
                        <a:schemeClr val="accent3"/>
                      </a:gs>
                      <a:gs pos="100000">
                        <a:schemeClr val="accent4"/>
                      </a:gs>
                    </a:gsLst>
                    <a:lin ang="2700000" scaled="0"/>
                  </a:gradFill>
                  <a:latin typeface="思源宋体 CN Heavy" panose="02020900000000000000" pitchFamily="18" charset="-122"/>
                  <a:ea typeface="思源宋体 CN Heavy" panose="02020900000000000000"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思源黑体 CN Light" panose="020B0300000000000000" pitchFamily="34" charset="-122"/>
                </a:rPr>
                <a:t>株洲经开区政府大楼</a:t>
              </a:r>
            </a:p>
          </p:txBody>
        </p:sp>
        <p:sp>
          <p:nvSpPr>
            <p:cNvPr id="39" name="PPT世界-5-3"/>
            <p:cNvSpPr txBox="1"/>
            <p:nvPr>
              <p:custDataLst>
                <p:tags r:id="rId5"/>
              </p:custDataLst>
            </p:nvPr>
          </p:nvSpPr>
          <p:spPr>
            <a:xfrm>
              <a:off x="7891562" y="6034940"/>
              <a:ext cx="3811160" cy="617605"/>
            </a:xfrm>
            <a:prstGeom prst="rect">
              <a:avLst/>
            </a:prstGeom>
            <a:noFill/>
          </p:spPr>
          <p:txBody>
            <a:bodyPr wrap="square">
              <a:no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夕阳晚霞，傍晚的云龙大道景色令人叹为观止。来自手机拍摄。</a:t>
              </a:r>
            </a:p>
          </p:txBody>
        </p:sp>
        <p:sp>
          <p:nvSpPr>
            <p:cNvPr id="40" name="PPT世界-5-4"/>
            <p:cNvSpPr txBox="1"/>
            <p:nvPr>
              <p:custDataLst>
                <p:tags r:id="rId6"/>
              </p:custDataLst>
            </p:nvPr>
          </p:nvSpPr>
          <p:spPr>
            <a:xfrm>
              <a:off x="7884395" y="5683099"/>
              <a:ext cx="2164348" cy="369332"/>
            </a:xfrm>
            <a:prstGeom prst="rect">
              <a:avLst/>
            </a:prstGeom>
            <a:noFill/>
          </p:spPr>
          <p:txBody>
            <a:bodyPr wrap="square" rtlCol="0">
              <a:noAutofit/>
            </a:bodyPr>
            <a:lstStyle>
              <a:defPPr>
                <a:defRPr lang="zh-CN"/>
              </a:defPPr>
              <a:lvl1pPr>
                <a:defRPr sz="1600">
                  <a:gradFill>
                    <a:gsLst>
                      <a:gs pos="0">
                        <a:schemeClr val="accent3"/>
                      </a:gs>
                      <a:gs pos="100000">
                        <a:schemeClr val="accent4"/>
                      </a:gs>
                    </a:gsLst>
                    <a:lin ang="2700000" scaled="0"/>
                  </a:gradFill>
                  <a:latin typeface="思源宋体 CN Heavy" panose="02020900000000000000" pitchFamily="18" charset="-122"/>
                  <a:ea typeface="思源宋体 CN Heavy" panose="02020900000000000000"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gradFill>
                    <a:gsLst>
                      <a:gs pos="0">
                        <a:schemeClr val="accent1"/>
                      </a:gs>
                      <a:gs pos="100000">
                        <a:schemeClr val="accent2"/>
                      </a:gs>
                    </a:gsLst>
                    <a:lin ang="2700000" scaled="0"/>
                  </a:gradFill>
                  <a:effectLst/>
                  <a:uLnTx/>
                  <a:uFillTx/>
                  <a:latin typeface="思源宋体 CN Heavy" panose="02020900000000000000" pitchFamily="18" charset="-122"/>
                  <a:ea typeface="思源宋体 CN Heavy" panose="02020900000000000000" pitchFamily="18" charset="-122"/>
                  <a:cs typeface="思源黑体 CN Light" panose="020B0300000000000000" pitchFamily="34" charset="-122"/>
                </a:rPr>
                <a:t>市区云龙大道</a:t>
              </a:r>
            </a:p>
          </p:txBody>
        </p:sp>
        <p:sp>
          <p:nvSpPr>
            <p:cNvPr id="41" name="PPT世界-5-5"/>
            <p:cNvSpPr txBox="1"/>
            <p:nvPr/>
          </p:nvSpPr>
          <p:spPr>
            <a:xfrm>
              <a:off x="7891562" y="3245254"/>
              <a:ext cx="3811160" cy="617605"/>
            </a:xfrm>
            <a:prstGeom prst="rect">
              <a:avLst/>
            </a:prstGeom>
            <a:noFill/>
          </p:spPr>
          <p:txBody>
            <a:bodyPr wrap="square">
              <a:noAutofit/>
            </a:bodyPr>
            <a:lstStyle/>
            <a:p>
              <a:pPr>
                <a:lnSpc>
                  <a:spcPct val="150000"/>
                </a:lnSpc>
                <a:defRPr/>
              </a:pPr>
              <a:r>
                <a:rPr lang="zh-CN" altLang="en-US" sz="1200" dirty="0">
                  <a:solidFill>
                    <a:prstClr val="black">
                      <a:lumMod val="75000"/>
                      <a:lumOff val="25000"/>
                    </a:prstClr>
                  </a:solidFill>
                  <a:ea typeface="思源黑体 CN Light" panose="020B0300000000000000" pitchFamily="34" charset="-122"/>
                </a:rPr>
                <a:t>茶盐古道上的杜鹃花，来自株洲市政府网站，文化旅游广电体育局</a:t>
              </a:r>
            </a:p>
          </p:txBody>
        </p:sp>
        <p:sp>
          <p:nvSpPr>
            <p:cNvPr id="42" name="PPT世界-5-6"/>
            <p:cNvSpPr txBox="1"/>
            <p:nvPr/>
          </p:nvSpPr>
          <p:spPr>
            <a:xfrm>
              <a:off x="7888622" y="2891406"/>
              <a:ext cx="1898650" cy="36933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gradFill>
                    <a:gsLst>
                      <a:gs pos="0">
                        <a:schemeClr val="accent1"/>
                      </a:gs>
                      <a:gs pos="100000">
                        <a:schemeClr val="accent2"/>
                      </a:gs>
                    </a:gsLst>
                    <a:lin ang="2700000" scaled="0"/>
                  </a:gradFill>
                  <a:effectLst/>
                  <a:uLnTx/>
                  <a:uFillTx/>
                  <a:latin typeface="思源宋体 CN Heavy" panose="02020900000000000000" pitchFamily="18" charset="-122"/>
                  <a:ea typeface="思源宋体 CN Heavy" panose="02020900000000000000" pitchFamily="18" charset="-122"/>
                  <a:cs typeface="思源黑体 CN Light" panose="020B0300000000000000" pitchFamily="34" charset="-122"/>
                </a:rPr>
                <a:t>炎陵云上大院</a:t>
              </a:r>
            </a:p>
          </p:txBody>
        </p:sp>
        <p:sp>
          <p:nvSpPr>
            <p:cNvPr id="43" name="PPT世界-5-7"/>
            <p:cNvSpPr/>
            <p:nvPr/>
          </p:nvSpPr>
          <p:spPr>
            <a:xfrm>
              <a:off x="7342990" y="2936021"/>
              <a:ext cx="398052" cy="398050"/>
            </a:xfrm>
            <a:prstGeom prst="roundRect">
              <a:avLst/>
            </a:prstGeom>
            <a:solidFill>
              <a:schemeClr val="accent6"/>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4" name="PPT世界-5-8"/>
            <p:cNvSpPr txBox="1"/>
            <p:nvPr/>
          </p:nvSpPr>
          <p:spPr>
            <a:xfrm>
              <a:off x="7393408" y="2948735"/>
              <a:ext cx="297216" cy="369332"/>
            </a:xfrm>
            <a:prstGeom prst="rect">
              <a:avLst/>
            </a:prstGeom>
            <a:solidFill>
              <a:schemeClr val="accent6"/>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黑体 CN Light" panose="020B0300000000000000" pitchFamily="34" charset="-122"/>
                </a:rPr>
                <a:t>1</a:t>
              </a:r>
              <a:endParaRPr kumimoji="0" lang="zh-CN" altLang="en-US" sz="18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黑体 CN Light" panose="020B0300000000000000" pitchFamily="34" charset="-122"/>
              </a:endParaRPr>
            </a:p>
          </p:txBody>
        </p:sp>
        <p:sp>
          <p:nvSpPr>
            <p:cNvPr id="45" name="PPT世界-5-9"/>
            <p:cNvSpPr/>
            <p:nvPr>
              <p:custDataLst>
                <p:tags r:id="rId7"/>
              </p:custDataLst>
            </p:nvPr>
          </p:nvSpPr>
          <p:spPr>
            <a:xfrm>
              <a:off x="7342990" y="4330604"/>
              <a:ext cx="398052" cy="398050"/>
            </a:xfrm>
            <a:prstGeom prst="roundRect">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 name="PPT世界-5-10"/>
            <p:cNvSpPr txBox="1"/>
            <p:nvPr>
              <p:custDataLst>
                <p:tags r:id="rId8"/>
              </p:custDataLst>
            </p:nvPr>
          </p:nvSpPr>
          <p:spPr>
            <a:xfrm>
              <a:off x="7409261" y="4339027"/>
              <a:ext cx="265508" cy="369332"/>
            </a:xfrm>
            <a:prstGeom prst="rect">
              <a:avLst/>
            </a:prstGeom>
            <a:solidFill>
              <a:schemeClr val="accent3"/>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黑体 CN Light" panose="020B0300000000000000" pitchFamily="34" charset="-122"/>
                </a:rPr>
                <a:t>2</a:t>
              </a:r>
              <a:endParaRPr kumimoji="0" lang="zh-CN" altLang="en-US" sz="18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黑体 CN Light" panose="020B0300000000000000" pitchFamily="34" charset="-122"/>
              </a:endParaRPr>
            </a:p>
          </p:txBody>
        </p:sp>
        <p:sp>
          <p:nvSpPr>
            <p:cNvPr id="47" name="PPT世界-5-11"/>
            <p:cNvSpPr/>
            <p:nvPr>
              <p:custDataLst>
                <p:tags r:id="rId9"/>
              </p:custDataLst>
            </p:nvPr>
          </p:nvSpPr>
          <p:spPr>
            <a:xfrm>
              <a:off x="7342990" y="5719610"/>
              <a:ext cx="398052" cy="398050"/>
            </a:xfrm>
            <a:prstGeom prst="roundRect">
              <a:avLst/>
            </a:prstGeom>
            <a:solidFill>
              <a:schemeClr val="accent6"/>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8" name="PPT世界-5-12"/>
            <p:cNvSpPr txBox="1"/>
            <p:nvPr>
              <p:custDataLst>
                <p:tags r:id="rId10"/>
              </p:custDataLst>
            </p:nvPr>
          </p:nvSpPr>
          <p:spPr>
            <a:xfrm>
              <a:off x="7409261" y="5741978"/>
              <a:ext cx="265508" cy="369332"/>
            </a:xfrm>
            <a:prstGeom prst="rect">
              <a:avLst/>
            </a:prstGeom>
            <a:solidFill>
              <a:schemeClr val="accent6"/>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黑体 CN Light" panose="020B0300000000000000" pitchFamily="34" charset="-122"/>
                </a:rPr>
                <a:t>3</a:t>
              </a:r>
              <a:endParaRPr kumimoji="0" lang="zh-CN" altLang="en-US" sz="18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黑体 CN Light" panose="020B0300000000000000" pitchFamily="34" charset="-122"/>
              </a:endParaRPr>
            </a:p>
          </p:txBody>
        </p:sp>
      </p:grpSp>
      <p:grpSp>
        <p:nvGrpSpPr>
          <p:cNvPr id="8" name="PPT世界-6"/>
          <p:cNvGrpSpPr/>
          <p:nvPr/>
        </p:nvGrpSpPr>
        <p:grpSpPr>
          <a:xfrm>
            <a:off x="1058063" y="1698073"/>
            <a:ext cx="5266537" cy="1077218"/>
            <a:chOff x="1058063" y="1698073"/>
            <a:chExt cx="5266537" cy="1077218"/>
          </a:xfrm>
        </p:grpSpPr>
        <p:sp>
          <p:nvSpPr>
            <p:cNvPr id="35" name="PPT世界-6-1"/>
            <p:cNvSpPr txBox="1"/>
            <p:nvPr/>
          </p:nvSpPr>
          <p:spPr>
            <a:xfrm>
              <a:off x="1058063" y="1698073"/>
              <a:ext cx="2128019" cy="1077218"/>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gradFill>
                    <a:gsLst>
                      <a:gs pos="0">
                        <a:schemeClr val="accent1"/>
                      </a:gs>
                      <a:gs pos="100000">
                        <a:schemeClr val="accent2"/>
                      </a:gs>
                    </a:gsLst>
                    <a:lin ang="2700000" scaled="0"/>
                  </a:gradFill>
                  <a:latin typeface="思源宋体 CN Heavy" panose="02020900000000000000" pitchFamily="18" charset="-122"/>
                  <a:ea typeface="思源宋体 CN Heavy" panose="02020900000000000000" pitchFamily="18" charset="-122"/>
                  <a:cs typeface="思源宋体 CN Heavy" panose="02020900000000000000" pitchFamily="18" charset="-122"/>
                </a:rPr>
                <a:t>风景</a:t>
              </a:r>
              <a:endParaRPr kumimoji="0" lang="en-US" altLang="zh-CN" sz="3200" b="0" i="0" u="none" strike="noStrike" kern="1200" cap="none" spc="0" normalizeH="0" baseline="0" noProof="0" dirty="0">
                <a:ln>
                  <a:noFill/>
                </a:ln>
                <a:gradFill>
                  <a:gsLst>
                    <a:gs pos="0">
                      <a:schemeClr val="accent1"/>
                    </a:gs>
                    <a:gs pos="100000">
                      <a:schemeClr val="accent2"/>
                    </a:gs>
                  </a:gsLst>
                  <a:lin ang="2700000" scaled="0"/>
                </a:gra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gradFill>
                    <a:gsLst>
                      <a:gs pos="0">
                        <a:schemeClr val="accent1"/>
                      </a:gs>
                      <a:gs pos="100000">
                        <a:schemeClr val="accent2"/>
                      </a:gs>
                    </a:gsLst>
                    <a:lin ang="2700000" scaled="0"/>
                  </a:gradFill>
                  <a:latin typeface="思源宋体 CN Heavy" panose="02020900000000000000" pitchFamily="18" charset="-122"/>
                  <a:ea typeface="思源宋体 CN Heavy" panose="02020900000000000000" pitchFamily="18" charset="-122"/>
                  <a:cs typeface="思源宋体 CN Heavy" panose="02020900000000000000" pitchFamily="18" charset="-122"/>
                </a:rPr>
                <a:t>美如画</a:t>
              </a:r>
              <a:endParaRPr kumimoji="0" lang="zh-CN" altLang="en-US" sz="3200" b="0" i="0" u="none" strike="noStrike" kern="1200" cap="none" spc="0" normalizeH="0" baseline="0" noProof="0" dirty="0">
                <a:ln>
                  <a:noFill/>
                </a:ln>
                <a:gradFill>
                  <a:gsLst>
                    <a:gs pos="0">
                      <a:schemeClr val="accent1"/>
                    </a:gs>
                    <a:gs pos="100000">
                      <a:schemeClr val="accent2"/>
                    </a:gs>
                  </a:gsLst>
                  <a:lin ang="2700000" scaled="0"/>
                </a:gra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9" name="PPT世界-6-2"/>
            <p:cNvSpPr txBox="1"/>
            <p:nvPr/>
          </p:nvSpPr>
          <p:spPr>
            <a:xfrm>
              <a:off x="2985837" y="1732490"/>
              <a:ext cx="3338763" cy="1028295"/>
            </a:xfrm>
            <a:prstGeom prst="rect">
              <a:avLst/>
            </a:prstGeom>
            <a:noFill/>
          </p:spPr>
          <p:txBody>
            <a:bodyPr wrap="square">
              <a:no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航拍株洲</a:t>
              </a:r>
              <a:r>
                <a:rPr lang="zh-CN" altLang="en-US" sz="1400" dirty="0">
                  <a:solidFill>
                    <a:prstClr val="black">
                      <a:lumMod val="75000"/>
                      <a:lumOff val="25000"/>
                    </a:prst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神农城</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，一起来体验在空中畅游株洲的感觉吧！</a:t>
              </a:r>
            </a:p>
          </p:txBody>
        </p:sp>
      </p:grpSp>
      <p:pic>
        <p:nvPicPr>
          <p:cNvPr id="55" name="PPT世界-7"/>
          <p:cNvPicPr>
            <a:picLocks/>
          </p:cNvPicPr>
          <p:nvPr/>
        </p:nvPicPr>
        <p:blipFill>
          <a:blip r:embed="rId14">
            <a:extLst>
              <a:ext uri="{28A0092B-C50C-407E-A947-70E740481C1C}">
                <a14:useLocalDpi xmlns:a14="http://schemas.microsoft.com/office/drawing/2010/main" val="0"/>
              </a:ext>
            </a:extLst>
          </a:blip>
          <a:srcRect/>
          <a:stretch/>
        </p:blipFill>
        <p:spPr>
          <a:xfrm>
            <a:off x="4249432" y="2538919"/>
            <a:ext cx="2706938" cy="2707200"/>
          </a:xfrm>
          <a:custGeom>
            <a:avLst/>
            <a:gdLst>
              <a:gd name="connsiteX0" fmla="*/ 1353469 w 2706938"/>
              <a:gd name="connsiteY0" fmla="*/ 0 h 2706938"/>
              <a:gd name="connsiteX1" fmla="*/ 2706938 w 2706938"/>
              <a:gd name="connsiteY1" fmla="*/ 1353469 h 2706938"/>
              <a:gd name="connsiteX2" fmla="*/ 1353469 w 2706938"/>
              <a:gd name="connsiteY2" fmla="*/ 2706938 h 2706938"/>
              <a:gd name="connsiteX3" fmla="*/ 0 w 2706938"/>
              <a:gd name="connsiteY3" fmla="*/ 1353469 h 2706938"/>
              <a:gd name="connsiteX4" fmla="*/ 1353469 w 2706938"/>
              <a:gd name="connsiteY4" fmla="*/ 0 h 270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938" h="2706938">
                <a:moveTo>
                  <a:pt x="1353469" y="0"/>
                </a:moveTo>
                <a:cubicBezTo>
                  <a:pt x="2100969" y="0"/>
                  <a:pt x="2706938" y="605969"/>
                  <a:pt x="2706938" y="1353469"/>
                </a:cubicBezTo>
                <a:cubicBezTo>
                  <a:pt x="2706938" y="2100969"/>
                  <a:pt x="2100969" y="2706938"/>
                  <a:pt x="1353469" y="2706938"/>
                </a:cubicBezTo>
                <a:cubicBezTo>
                  <a:pt x="605969" y="2706938"/>
                  <a:pt x="0" y="2100969"/>
                  <a:pt x="0" y="1353469"/>
                </a:cubicBezTo>
                <a:cubicBezTo>
                  <a:pt x="0" y="605969"/>
                  <a:pt x="605969" y="0"/>
                  <a:pt x="1353469" y="0"/>
                </a:cubicBezTo>
                <a:close/>
              </a:path>
            </a:pathLst>
          </a:custGeom>
        </p:spPr>
      </p:pic>
      <p:pic>
        <p:nvPicPr>
          <p:cNvPr id="60" name="PPT世界-8"/>
          <p:cNvPicPr>
            <a:picLocks noChangeAspect="1"/>
          </p:cNvPicPr>
          <p:nvPr/>
        </p:nvPicPr>
        <p:blipFill>
          <a:blip r:embed="rId15">
            <a:extLst>
              <a:ext uri="{28A0092B-C50C-407E-A947-70E740481C1C}">
                <a14:useLocalDpi xmlns:a14="http://schemas.microsoft.com/office/drawing/2010/main" val="0"/>
              </a:ext>
            </a:extLst>
          </a:blip>
          <a:srcRect/>
          <a:stretch/>
        </p:blipFill>
        <p:spPr>
          <a:xfrm>
            <a:off x="910084" y="3420163"/>
            <a:ext cx="1253308" cy="1216141"/>
          </a:xfrm>
          <a:custGeom>
            <a:avLst/>
            <a:gdLst>
              <a:gd name="connsiteX0" fmla="*/ 626654 w 1253308"/>
              <a:gd name="connsiteY0" fmla="*/ 0 h 1253308"/>
              <a:gd name="connsiteX1" fmla="*/ 1253308 w 1253308"/>
              <a:gd name="connsiteY1" fmla="*/ 626654 h 1253308"/>
              <a:gd name="connsiteX2" fmla="*/ 626654 w 1253308"/>
              <a:gd name="connsiteY2" fmla="*/ 1253308 h 1253308"/>
              <a:gd name="connsiteX3" fmla="*/ 0 w 1253308"/>
              <a:gd name="connsiteY3" fmla="*/ 626654 h 1253308"/>
              <a:gd name="connsiteX4" fmla="*/ 626654 w 1253308"/>
              <a:gd name="connsiteY4" fmla="*/ 0 h 125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308" h="1253308">
                <a:moveTo>
                  <a:pt x="626654" y="0"/>
                </a:moveTo>
                <a:cubicBezTo>
                  <a:pt x="972745" y="0"/>
                  <a:pt x="1253308" y="280563"/>
                  <a:pt x="1253308" y="626654"/>
                </a:cubicBezTo>
                <a:cubicBezTo>
                  <a:pt x="1253308" y="972745"/>
                  <a:pt x="972745" y="1253308"/>
                  <a:pt x="626654" y="1253308"/>
                </a:cubicBezTo>
                <a:cubicBezTo>
                  <a:pt x="280563" y="1253308"/>
                  <a:pt x="0" y="972745"/>
                  <a:pt x="0" y="626654"/>
                </a:cubicBezTo>
                <a:cubicBezTo>
                  <a:pt x="0" y="280563"/>
                  <a:pt x="280563" y="0"/>
                  <a:pt x="626654" y="0"/>
                </a:cubicBezTo>
                <a:close/>
              </a:path>
            </a:pathLst>
          </a:custGeom>
        </p:spPr>
      </p:pic>
      <p:pic>
        <p:nvPicPr>
          <p:cNvPr id="63" name="PPT世界-9"/>
          <p:cNvPicPr>
            <a:picLocks noChangeAspect="1"/>
          </p:cNvPicPr>
          <p:nvPr/>
        </p:nvPicPr>
        <p:blipFill>
          <a:blip r:embed="rId16">
            <a:extLst>
              <a:ext uri="{28A0092B-C50C-407E-A947-70E740481C1C}">
                <a14:useLocalDpi xmlns:a14="http://schemas.microsoft.com/office/drawing/2010/main" val="0"/>
              </a:ext>
            </a:extLst>
          </a:blip>
          <a:srcRect/>
          <a:stretch/>
        </p:blipFill>
        <p:spPr>
          <a:xfrm>
            <a:off x="2175623" y="4912639"/>
            <a:ext cx="1687189" cy="1613941"/>
          </a:xfrm>
          <a:custGeom>
            <a:avLst/>
            <a:gdLst>
              <a:gd name="connsiteX0" fmla="*/ 876439 w 1752878"/>
              <a:gd name="connsiteY0" fmla="*/ 0 h 1752878"/>
              <a:gd name="connsiteX1" fmla="*/ 1752878 w 1752878"/>
              <a:gd name="connsiteY1" fmla="*/ 876439 h 1752878"/>
              <a:gd name="connsiteX2" fmla="*/ 876439 w 1752878"/>
              <a:gd name="connsiteY2" fmla="*/ 1752878 h 1752878"/>
              <a:gd name="connsiteX3" fmla="*/ 0 w 1752878"/>
              <a:gd name="connsiteY3" fmla="*/ 876439 h 1752878"/>
              <a:gd name="connsiteX4" fmla="*/ 876439 w 1752878"/>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878" h="1752878">
                <a:moveTo>
                  <a:pt x="876439" y="0"/>
                </a:moveTo>
                <a:cubicBezTo>
                  <a:pt x="1360483" y="0"/>
                  <a:pt x="1752878" y="392395"/>
                  <a:pt x="1752878" y="876439"/>
                </a:cubicBezTo>
                <a:cubicBezTo>
                  <a:pt x="1752878" y="1360483"/>
                  <a:pt x="1360483" y="1752878"/>
                  <a:pt x="876439" y="1752878"/>
                </a:cubicBezTo>
                <a:cubicBezTo>
                  <a:pt x="392395" y="1752878"/>
                  <a:pt x="0" y="1360483"/>
                  <a:pt x="0" y="876439"/>
                </a:cubicBezTo>
                <a:cubicBezTo>
                  <a:pt x="0" y="392395"/>
                  <a:pt x="392395" y="0"/>
                  <a:pt x="876439" y="0"/>
                </a:cubicBezTo>
                <a:close/>
              </a:path>
            </a:pathLst>
          </a:custGeom>
        </p:spPr>
      </p:pic>
      <p:grpSp>
        <p:nvGrpSpPr>
          <p:cNvPr id="64" name="PPT世界-10"/>
          <p:cNvGrpSpPr/>
          <p:nvPr/>
        </p:nvGrpSpPr>
        <p:grpSpPr>
          <a:xfrm>
            <a:off x="282459" y="205455"/>
            <a:ext cx="2755074" cy="1115917"/>
            <a:chOff x="9116885" y="4377580"/>
            <a:chExt cx="2755074" cy="1115917"/>
          </a:xfrm>
        </p:grpSpPr>
        <p:sp>
          <p:nvSpPr>
            <p:cNvPr id="65" name="PPT世界-10-1"/>
            <p:cNvSpPr txBox="1"/>
            <p:nvPr/>
          </p:nvSpPr>
          <p:spPr>
            <a:xfrm>
              <a:off x="9116885" y="4377580"/>
              <a:ext cx="918655" cy="769441"/>
            </a:xfrm>
            <a:prstGeom prst="rect">
              <a:avLst/>
            </a:prstGeom>
            <a:noFill/>
          </p:spPr>
          <p:txBody>
            <a:bodyPr wrap="square" rtlCol="0">
              <a:noAutofit/>
            </a:bodyPr>
            <a:lstStyle/>
            <a:p>
              <a:pPr lvl="0"/>
              <a:r>
                <a:rPr lang="en-US" altLang="zh-CN"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04</a:t>
              </a:r>
              <a:endParaRPr lang="zh-CN" altLang="en-US"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PPT世界-10-2"/>
            <p:cNvSpPr txBox="1"/>
            <p:nvPr/>
          </p:nvSpPr>
          <p:spPr>
            <a:xfrm>
              <a:off x="9635044" y="4702106"/>
              <a:ext cx="2236915" cy="523220"/>
            </a:xfrm>
            <a:prstGeom prst="rect">
              <a:avLst/>
            </a:prstGeom>
            <a:noFill/>
          </p:spPr>
          <p:txBody>
            <a:bodyPr wrap="square" rtlCol="0">
              <a:noAutofit/>
            </a:bodyPr>
            <a:lstStyle/>
            <a:p>
              <a:pPr lvl="0"/>
              <a:r>
                <a:rPr lang="zh-CN" altLang="en-US" sz="2800" dirty="0">
                  <a:solidFill>
                    <a:schemeClr val="accent6"/>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美丽景色</a:t>
              </a:r>
            </a:p>
          </p:txBody>
        </p:sp>
        <p:sp>
          <p:nvSpPr>
            <p:cNvPr id="67" name="PPT世界-10-3"/>
            <p:cNvSpPr txBox="1"/>
            <p:nvPr/>
          </p:nvSpPr>
          <p:spPr>
            <a:xfrm>
              <a:off x="9142285" y="5268884"/>
              <a:ext cx="253868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Beautiful views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47" fill="hold"/>
                                        <p:tgtEl>
                                          <p:spTgt spid="3"/>
                                        </p:tgtEl>
                                      </p:cBhvr>
                                    </p:cmd>
                                  </p:childTnLst>
                                </p:cTn>
                              </p:par>
                              <p:par>
                                <p:cTn id="7" presetID="42"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anim calcmode="lin" valueType="num">
                                      <p:cBhvr>
                                        <p:cTn id="10" dur="500" fill="hold"/>
                                        <p:tgtEl>
                                          <p:spTgt spid="8"/>
                                        </p:tgtEl>
                                        <p:attrNameLst>
                                          <p:attrName>ppt_x</p:attrName>
                                        </p:attrNameLst>
                                      </p:cBhvr>
                                      <p:tavLst>
                                        <p:tav tm="0">
                                          <p:val>
                                            <p:strVal val="#ppt_x"/>
                                          </p:val>
                                        </p:tav>
                                        <p:tav tm="100000">
                                          <p:val>
                                            <p:strVal val="#ppt_x"/>
                                          </p:val>
                                        </p:tav>
                                      </p:tavLst>
                                    </p:anim>
                                    <p:anim calcmode="lin" valueType="num">
                                      <p:cBhvr>
                                        <p:cTn id="11" dur="500" fill="hold"/>
                                        <p:tgtEl>
                                          <p:spTgt spid="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anim calcmode="lin" valueType="num">
                                      <p:cBhvr>
                                        <p:cTn id="15" dur="500" fill="hold"/>
                                        <p:tgtEl>
                                          <p:spTgt spid="36"/>
                                        </p:tgtEl>
                                        <p:attrNameLst>
                                          <p:attrName>ppt_x</p:attrName>
                                        </p:attrNameLst>
                                      </p:cBhvr>
                                      <p:tavLst>
                                        <p:tav tm="0">
                                          <p:val>
                                            <p:strVal val="#ppt_x"/>
                                          </p:val>
                                        </p:tav>
                                        <p:tav tm="100000">
                                          <p:val>
                                            <p:strVal val="#ppt_x"/>
                                          </p:val>
                                        </p:tav>
                                      </p:tavLst>
                                    </p:anim>
                                    <p:anim calcmode="lin" valueType="num">
                                      <p:cBhvr>
                                        <p:cTn id="16" dur="500" fill="hold"/>
                                        <p:tgtEl>
                                          <p:spTgt spid="3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00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anim calcmode="lin" valueType="num">
                                      <p:cBhvr>
                                        <p:cTn id="20" dur="500" fill="hold"/>
                                        <p:tgtEl>
                                          <p:spTgt spid="60"/>
                                        </p:tgtEl>
                                        <p:attrNameLst>
                                          <p:attrName>ppt_x</p:attrName>
                                        </p:attrNameLst>
                                      </p:cBhvr>
                                      <p:tavLst>
                                        <p:tav tm="0">
                                          <p:val>
                                            <p:strVal val="#ppt_x"/>
                                          </p:val>
                                        </p:tav>
                                        <p:tav tm="100000">
                                          <p:val>
                                            <p:strVal val="#ppt_x"/>
                                          </p:val>
                                        </p:tav>
                                      </p:tavLst>
                                    </p:anim>
                                    <p:anim calcmode="lin" valueType="num">
                                      <p:cBhvr>
                                        <p:cTn id="21" dur="5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50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anim calcmode="lin" valueType="num">
                                      <p:cBhvr>
                                        <p:cTn id="25" dur="500" fill="hold"/>
                                        <p:tgtEl>
                                          <p:spTgt spid="63"/>
                                        </p:tgtEl>
                                        <p:attrNameLst>
                                          <p:attrName>ppt_x</p:attrName>
                                        </p:attrNameLst>
                                      </p:cBhvr>
                                      <p:tavLst>
                                        <p:tav tm="0">
                                          <p:val>
                                            <p:strVal val="#ppt_x"/>
                                          </p:val>
                                        </p:tav>
                                        <p:tav tm="100000">
                                          <p:val>
                                            <p:strVal val="#ppt_x"/>
                                          </p:val>
                                        </p:tav>
                                      </p:tavLst>
                                    </p:anim>
                                    <p:anim calcmode="lin" valueType="num">
                                      <p:cBhvr>
                                        <p:cTn id="26" dur="5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anim calcmode="lin" valueType="num">
                                      <p:cBhvr>
                                        <p:cTn id="30" dur="500" fill="hold"/>
                                        <p:tgtEl>
                                          <p:spTgt spid="55"/>
                                        </p:tgtEl>
                                        <p:attrNameLst>
                                          <p:attrName>ppt_x</p:attrName>
                                        </p:attrNameLst>
                                      </p:cBhvr>
                                      <p:tavLst>
                                        <p:tav tm="0">
                                          <p:val>
                                            <p:strVal val="#ppt_x"/>
                                          </p:val>
                                        </p:tav>
                                        <p:tav tm="100000">
                                          <p:val>
                                            <p:strVal val="#ppt_x"/>
                                          </p:val>
                                        </p:tav>
                                      </p:tavLst>
                                    </p:anim>
                                    <p:anim calcmode="lin" valueType="num">
                                      <p:cBhvr>
                                        <p:cTn id="31" dur="500" fill="hold"/>
                                        <p:tgtEl>
                                          <p:spTgt spid="5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25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anim calcmode="lin" valueType="num">
                                      <p:cBhvr>
                                        <p:cTn id="35" dur="500" fill="hold"/>
                                        <p:tgtEl>
                                          <p:spTgt spid="2"/>
                                        </p:tgtEl>
                                        <p:attrNameLst>
                                          <p:attrName>ppt_x</p:attrName>
                                        </p:attrNameLst>
                                      </p:cBhvr>
                                      <p:tavLst>
                                        <p:tav tm="0">
                                          <p:val>
                                            <p:strVal val="#ppt_x"/>
                                          </p:val>
                                        </p:tav>
                                        <p:tav tm="100000">
                                          <p:val>
                                            <p:strVal val="#ppt_x"/>
                                          </p:val>
                                        </p:tav>
                                      </p:tavLst>
                                    </p:anim>
                                    <p:anim calcmode="lin" valueType="num">
                                      <p:cBhvr>
                                        <p:cTn id="3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7" repeatCount="indefinite" fill="remove" display="0">
                  <p:stCondLst>
                    <p:cond delay="indefinite"/>
                  </p:stCondLst>
                </p:cTn>
                <p:tgtEl>
                  <p:spTgt spid="3"/>
                </p:tgtEl>
              </p:cMediaNode>
            </p:video>
          </p:childTnLst>
        </p:cTn>
      </p:par>
    </p:tnLst>
    <p:bldLst>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QQ视频20221001085040">
            <a:hlinkClick r:id="" action="ppaction://media"/>
            <a:extLst>
              <a:ext uri="{FF2B5EF4-FFF2-40B4-BE49-F238E27FC236}">
                <a16:creationId xmlns:a16="http://schemas.microsoft.com/office/drawing/2014/main" id="{BDFEC95A-D0B2-9A6F-3443-3C2BC70DE97C}"/>
              </a:ext>
            </a:extLst>
          </p:cNvPr>
          <p:cNvPicPr>
            <a:picLocks noChangeAspect="1"/>
          </p:cNvPicPr>
          <p:nvPr>
            <a:videoFile r:link="rId1"/>
            <p:extLst>
              <p:ext uri="{DAA4B4D4-6D71-4841-9C94-3DE7FCFB9230}">
                <p14:media xmlns:p14="http://schemas.microsoft.com/office/powerpoint/2010/main" r:embed="rId2">
                  <p14:trim end="5025"/>
                </p14:media>
              </p:ext>
            </p:extLst>
          </p:nvPr>
        </p:nvPicPr>
        <p:blipFill>
          <a:blip r:embed="rId9"/>
          <a:stretch>
            <a:fillRect/>
          </a:stretch>
        </p:blipFill>
        <p:spPr>
          <a:xfrm>
            <a:off x="2452" y="-7402661"/>
            <a:ext cx="12179817" cy="21653008"/>
          </a:xfrm>
          <a:prstGeom prst="rect">
            <a:avLst/>
          </a:prstGeom>
        </p:spPr>
      </p:pic>
      <p:sp>
        <p:nvSpPr>
          <p:cNvPr id="4" name="矩形: 圆角 3">
            <a:extLst>
              <a:ext uri="{FF2B5EF4-FFF2-40B4-BE49-F238E27FC236}">
                <a16:creationId xmlns:a16="http://schemas.microsoft.com/office/drawing/2014/main" id="{5D40DC8B-F4C6-0D80-BF33-9B55C7D280F9}"/>
              </a:ext>
            </a:extLst>
          </p:cNvPr>
          <p:cNvSpPr/>
          <p:nvPr/>
        </p:nvSpPr>
        <p:spPr>
          <a:xfrm>
            <a:off x="307859" y="291830"/>
            <a:ext cx="11474037" cy="6459166"/>
          </a:xfrm>
          <a:prstGeom prst="roundRect">
            <a:avLst>
              <a:gd name="adj" fmla="val 4891"/>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PPT世界-2"/>
          <p:cNvSpPr/>
          <p:nvPr/>
        </p:nvSpPr>
        <p:spPr>
          <a:xfrm flipV="1">
            <a:off x="234294" y="1"/>
            <a:ext cx="507492" cy="1030797"/>
          </a:xfrm>
          <a:custGeom>
            <a:avLst/>
            <a:gdLst>
              <a:gd name="connsiteX0" fmla="*/ 0 w 507492"/>
              <a:gd name="connsiteY0" fmla="*/ 1030797 h 1030797"/>
              <a:gd name="connsiteX1" fmla="*/ 507492 w 507492"/>
              <a:gd name="connsiteY1" fmla="*/ 1030797 h 1030797"/>
              <a:gd name="connsiteX2" fmla="*/ 507492 w 507492"/>
              <a:gd name="connsiteY2" fmla="*/ 253746 h 1030797"/>
              <a:gd name="connsiteX3" fmla="*/ 253746 w 507492"/>
              <a:gd name="connsiteY3" fmla="*/ 0 h 1030797"/>
              <a:gd name="connsiteX4" fmla="*/ 0 w 507492"/>
              <a:gd name="connsiteY4" fmla="*/ 253746 h 103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2" h="1030797">
                <a:moveTo>
                  <a:pt x="0" y="1030797"/>
                </a:moveTo>
                <a:lnTo>
                  <a:pt x="507492" y="1030797"/>
                </a:lnTo>
                <a:lnTo>
                  <a:pt x="507492" y="253746"/>
                </a:lnTo>
                <a:cubicBezTo>
                  <a:pt x="507492" y="113606"/>
                  <a:pt x="393886" y="0"/>
                  <a:pt x="253746" y="0"/>
                </a:cubicBezTo>
                <a:cubicBezTo>
                  <a:pt x="113606" y="0"/>
                  <a:pt x="0" y="113606"/>
                  <a:pt x="0" y="253746"/>
                </a:cubicBezTo>
                <a:close/>
              </a:path>
            </a:pathLst>
          </a:custGeom>
          <a:solidFill>
            <a:schemeClr val="accent3">
              <a:alpha val="60000"/>
            </a:schemeClr>
          </a:solidFill>
          <a:ln w="3428" cap="flat">
            <a:noFill/>
            <a:prstDash val="solid"/>
            <a:miter/>
          </a:ln>
        </p:spPr>
        <p:txBody>
          <a:bodyPr wrap="square"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16" name="PPT世界-3"/>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grpSp>
        <p:nvGrpSpPr>
          <p:cNvPr id="74" name="PPT世界-4"/>
          <p:cNvGrpSpPr/>
          <p:nvPr/>
        </p:nvGrpSpPr>
        <p:grpSpPr>
          <a:xfrm>
            <a:off x="8159713" y="1552406"/>
            <a:ext cx="3359187" cy="4932091"/>
            <a:chOff x="8159713" y="1552406"/>
            <a:chExt cx="3359187" cy="4932091"/>
          </a:xfrm>
        </p:grpSpPr>
        <p:pic>
          <p:nvPicPr>
            <p:cNvPr id="19" name="PPT世界-4-1"/>
            <p:cNvPicPr>
              <a:picLocks noChangeAspect="1"/>
            </p:cNvPicPr>
            <p:nvPr/>
          </p:nvPicPr>
          <p:blipFill>
            <a:blip r:embed="rId10" cstate="email">
              <a:duotone>
                <a:schemeClr val="accent1">
                  <a:shade val="45000"/>
                  <a:satMod val="135000"/>
                </a:schemeClr>
                <a:prstClr val="white"/>
              </a:duotone>
            </a:blip>
            <a:stretch>
              <a:fillRect/>
            </a:stretch>
          </p:blipFill>
          <p:spPr>
            <a:xfrm flipH="1">
              <a:off x="8159713" y="1552406"/>
              <a:ext cx="3359187" cy="4932091"/>
            </a:xfrm>
            <a:prstGeom prst="rect">
              <a:avLst/>
            </a:prstGeom>
          </p:spPr>
        </p:pic>
        <p:cxnSp>
          <p:nvCxnSpPr>
            <p:cNvPr id="44" name="PPT世界-4-2"/>
            <p:cNvCxnSpPr/>
            <p:nvPr/>
          </p:nvCxnSpPr>
          <p:spPr>
            <a:xfrm flipH="1">
              <a:off x="9022053" y="3949974"/>
              <a:ext cx="2483794" cy="0"/>
            </a:xfrm>
            <a:prstGeom prst="line">
              <a:avLst/>
            </a:prstGeom>
            <a:noFill/>
            <a:ln w="12700" cap="flat" cmpd="sng" algn="ctr">
              <a:solidFill>
                <a:schemeClr val="bg1">
                  <a:lumMod val="85000"/>
                </a:schemeClr>
              </a:solidFill>
              <a:prstDash val="dash"/>
              <a:miter lim="800000"/>
            </a:ln>
            <a:effectLst/>
          </p:spPr>
        </p:cxnSp>
        <p:sp>
          <p:nvSpPr>
            <p:cNvPr id="52" name="PPT世界-4-3"/>
            <p:cNvSpPr txBox="1"/>
            <p:nvPr>
              <p:custDataLst>
                <p:tags r:id="rId5"/>
              </p:custDataLst>
            </p:nvPr>
          </p:nvSpPr>
          <p:spPr>
            <a:xfrm flipH="1">
              <a:off x="8620836" y="2715451"/>
              <a:ext cx="2684966" cy="848437"/>
            </a:xfrm>
            <a:prstGeom prst="rect">
              <a:avLst/>
            </a:prstGeom>
            <a:noFill/>
            <a:effectLst/>
          </p:spPr>
          <p:txBody>
            <a:bodyPr wrap="square" lIns="45720" tIns="22860" rIns="45720" bIns="22860" rtlCol="0">
              <a:noAutofit/>
            </a:bodyPr>
            <a:lstStyle>
              <a:defPPr>
                <a:defRPr lang="zh-CN"/>
              </a:defPPr>
              <a:lvl1pPr algn="just">
                <a:lnSpc>
                  <a:spcPct val="120000"/>
                </a:lnSpc>
                <a:defRPr sz="1600">
                  <a:solidFill>
                    <a:schemeClr val="tx1">
                      <a:lumMod val="90000"/>
                      <a:lumOff val="10000"/>
                    </a:schemeClr>
                  </a:solidFill>
                  <a:latin typeface="Times New Roman" panose="02020603050405020304" pitchFamily="18" charset="0"/>
                </a:defRPr>
              </a:lvl1pPr>
            </a:lstStyle>
            <a:p>
              <a:pPr algn="r">
                <a:lnSpc>
                  <a:spcPct val="150000"/>
                </a:lnSpc>
                <a:defRPr/>
              </a:pPr>
              <a:r>
                <a:rPr lang="zh-CN" altLang="en-US" sz="1200" dirty="0">
                  <a:solidFill>
                    <a:prstClr val="black">
                      <a:lumMod val="75000"/>
                      <a:lumOff val="25000"/>
                    </a:prstClr>
                  </a:solidFill>
                  <a:ea typeface="思源黑体 CN Light" panose="020B0300000000000000" pitchFamily="34" charset="-122"/>
                </a:rPr>
                <a:t>中国动力谷的范围包括株洲市的全地域，核心区域是石峰区的轨道交通城、芦淞区的通用航空城、高新区的新能源汽车城和动力谷自主创新园。</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p:txBody>
        </p:sp>
        <p:sp>
          <p:nvSpPr>
            <p:cNvPr id="53" name="PPT世界-4-4"/>
            <p:cNvSpPr txBox="1"/>
            <p:nvPr/>
          </p:nvSpPr>
          <p:spPr>
            <a:xfrm flipH="1">
              <a:off x="8842443" y="2210123"/>
              <a:ext cx="2376724" cy="407356"/>
            </a:xfrm>
            <a:prstGeom prst="rect">
              <a:avLst/>
            </a:prstGeom>
            <a:noFill/>
            <a:effectLst/>
          </p:spPr>
          <p:txBody>
            <a:bodyPr wrap="square" lIns="45720" tIns="22860" rIns="45720" bIns="22860" rtlCol="0">
              <a:noAutofit/>
            </a:bodyPr>
            <a:lstStyle>
              <a:defPPr>
                <a:defRPr lang="zh-CN"/>
              </a:defPPr>
              <a:lvl1pPr>
                <a:lnSpc>
                  <a:spcPct val="110000"/>
                </a:lnSpc>
                <a:defRPr sz="2400" b="1">
                  <a:solidFill>
                    <a:schemeClr val="tx1">
                      <a:lumMod val="90000"/>
                      <a:lumOff val="10000"/>
                    </a:schemeClr>
                  </a:solidFill>
                  <a:latin typeface="+mj-lt"/>
                </a:defRPr>
              </a:lvl1pPr>
            </a:lstStyle>
            <a:p>
              <a:pPr algn="ctr"/>
              <a:r>
                <a:rPr lang="zh-CN" altLang="en-US" sz="2200" b="0" dirty="0">
                  <a:solidFill>
                    <a:schemeClr val="tx1">
                      <a:lumMod val="75000"/>
                      <a:lumOff val="25000"/>
                    </a:schemeClr>
                  </a:solidFill>
                  <a:ea typeface="思源宋体 CN Heavy" panose="02020900000000000000" pitchFamily="18" charset="-122"/>
                </a:rPr>
                <a:t>中国动力谷</a:t>
              </a:r>
            </a:p>
          </p:txBody>
        </p:sp>
        <p:cxnSp>
          <p:nvCxnSpPr>
            <p:cNvPr id="54" name="PPT世界-4-5"/>
            <p:cNvCxnSpPr/>
            <p:nvPr/>
          </p:nvCxnSpPr>
          <p:spPr>
            <a:xfrm flipH="1">
              <a:off x="9204073" y="2700211"/>
              <a:ext cx="1957915" cy="0"/>
            </a:xfrm>
            <a:prstGeom prst="line">
              <a:avLst/>
            </a:prstGeom>
            <a:noFill/>
            <a:ln w="6350" cap="flat" cmpd="sng" algn="ctr">
              <a:solidFill>
                <a:sysClr val="window" lastClr="FFFFFF">
                  <a:lumMod val="75000"/>
                </a:sysClr>
              </a:solidFill>
              <a:prstDash val="dash"/>
              <a:miter lim="800000"/>
            </a:ln>
            <a:effectLst/>
          </p:spPr>
        </p:cxnSp>
        <p:sp>
          <p:nvSpPr>
            <p:cNvPr id="55" name="PPT世界-4-6"/>
            <p:cNvSpPr txBox="1"/>
            <p:nvPr>
              <p:custDataLst>
                <p:tags r:id="rId6"/>
              </p:custDataLst>
            </p:nvPr>
          </p:nvSpPr>
          <p:spPr>
            <a:xfrm flipH="1">
              <a:off x="8658760" y="4945387"/>
              <a:ext cx="2647042" cy="848437"/>
            </a:xfrm>
            <a:prstGeom prst="rect">
              <a:avLst/>
            </a:prstGeom>
            <a:noFill/>
            <a:effectLst/>
          </p:spPr>
          <p:txBody>
            <a:bodyPr wrap="square" lIns="45720" tIns="22860" rIns="45720" bIns="22860" rtlCol="0">
              <a:noAutofit/>
            </a:bodyPr>
            <a:lstStyle>
              <a:defPPr>
                <a:defRPr lang="zh-CN"/>
              </a:defPPr>
              <a:lvl1pPr algn="just">
                <a:lnSpc>
                  <a:spcPct val="120000"/>
                </a:lnSpc>
                <a:defRPr sz="1600">
                  <a:solidFill>
                    <a:schemeClr val="tx1">
                      <a:lumMod val="90000"/>
                      <a:lumOff val="10000"/>
                    </a:schemeClr>
                  </a:solidFill>
                  <a:latin typeface="Times New Roman" panose="02020603050405020304" pitchFamily="18" charset="0"/>
                </a:defRPr>
              </a:lvl1pPr>
            </a:lstStyle>
            <a:p>
              <a:pPr algn="r">
                <a:lnSpc>
                  <a:spcPct val="150000"/>
                </a:lnSpc>
                <a:defRPr/>
              </a:pPr>
              <a:r>
                <a:rPr lang="zh-CN" altLang="en-US" sz="1200" dirty="0">
                  <a:solidFill>
                    <a:prstClr val="black">
                      <a:lumMod val="75000"/>
                      <a:lumOff val="25000"/>
                    </a:prstClr>
                  </a:solidFill>
                  <a:ea typeface="思源黑体 CN Light" panose="020B0300000000000000" pitchFamily="34" charset="-122"/>
                </a:rPr>
                <a:t>中国陶瓷谷（原醴陵瓷谷），总占地面积为</a:t>
              </a:r>
              <a:r>
                <a:rPr lang="en-US" altLang="zh-CN" sz="1200" dirty="0">
                  <a:solidFill>
                    <a:prstClr val="black">
                      <a:lumMod val="75000"/>
                      <a:lumOff val="25000"/>
                    </a:prstClr>
                  </a:solidFill>
                  <a:ea typeface="思源黑体 CN Light" panose="020B0300000000000000" pitchFamily="34" charset="-122"/>
                </a:rPr>
                <a:t>650</a:t>
              </a:r>
              <a:r>
                <a:rPr lang="zh-CN" altLang="en-US" sz="1200" dirty="0">
                  <a:solidFill>
                    <a:prstClr val="black">
                      <a:lumMod val="75000"/>
                      <a:lumOff val="25000"/>
                    </a:prstClr>
                  </a:solidFill>
                  <a:ea typeface="思源黑体 CN Light" panose="020B0300000000000000" pitchFamily="34" charset="-122"/>
                </a:rPr>
                <a:t>亩，建筑面积</a:t>
              </a:r>
              <a:r>
                <a:rPr lang="en-US" altLang="zh-CN" sz="1200" dirty="0">
                  <a:solidFill>
                    <a:prstClr val="black">
                      <a:lumMod val="75000"/>
                      <a:lumOff val="25000"/>
                    </a:prstClr>
                  </a:solidFill>
                  <a:ea typeface="思源黑体 CN Light" panose="020B0300000000000000" pitchFamily="34" charset="-122"/>
                </a:rPr>
                <a:t>100</a:t>
              </a:r>
              <a:r>
                <a:rPr lang="zh-CN" altLang="en-US" sz="1200" dirty="0">
                  <a:solidFill>
                    <a:prstClr val="black">
                      <a:lumMod val="75000"/>
                      <a:lumOff val="25000"/>
                    </a:prstClr>
                  </a:solidFill>
                  <a:ea typeface="思源黑体 CN Light" panose="020B0300000000000000" pitchFamily="34" charset="-122"/>
                </a:rPr>
                <a:t>万平方米，总投资人民币</a:t>
              </a:r>
              <a:r>
                <a:rPr lang="en-US" altLang="zh-CN" sz="1200" dirty="0">
                  <a:solidFill>
                    <a:prstClr val="black">
                      <a:lumMod val="75000"/>
                      <a:lumOff val="25000"/>
                    </a:prstClr>
                  </a:solidFill>
                  <a:ea typeface="思源黑体 CN Light" panose="020B0300000000000000" pitchFamily="34" charset="-122"/>
                </a:rPr>
                <a:t>27</a:t>
              </a:r>
              <a:r>
                <a:rPr lang="zh-CN" altLang="en-US" sz="1200" dirty="0">
                  <a:solidFill>
                    <a:prstClr val="black">
                      <a:lumMod val="75000"/>
                      <a:lumOff val="25000"/>
                    </a:prstClr>
                  </a:solidFill>
                  <a:ea typeface="思源黑体 CN Light" panose="020B0300000000000000" pitchFamily="34" charset="-122"/>
                </a:rPr>
                <a:t>亿元，是一个大型文旅综合体，是湖湘大地上的陶瓷文旅新地标。</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p:txBody>
        </p:sp>
        <p:sp>
          <p:nvSpPr>
            <p:cNvPr id="56" name="PPT世界-4-7"/>
            <p:cNvSpPr txBox="1"/>
            <p:nvPr/>
          </p:nvSpPr>
          <p:spPr>
            <a:xfrm flipH="1">
              <a:off x="9204073" y="4440059"/>
              <a:ext cx="2015094" cy="407356"/>
            </a:xfrm>
            <a:prstGeom prst="rect">
              <a:avLst/>
            </a:prstGeom>
            <a:noFill/>
            <a:effectLst/>
          </p:spPr>
          <p:txBody>
            <a:bodyPr wrap="square" lIns="45720" tIns="22860" rIns="45720" bIns="22860" rtlCol="0">
              <a:noAutofit/>
            </a:bodyPr>
            <a:lstStyle>
              <a:defPPr>
                <a:defRPr lang="zh-CN"/>
              </a:defPPr>
              <a:lvl1pPr>
                <a:lnSpc>
                  <a:spcPct val="110000"/>
                </a:lnSpc>
                <a:defRPr sz="2400" b="1">
                  <a:solidFill>
                    <a:schemeClr val="tx1">
                      <a:lumMod val="90000"/>
                      <a:lumOff val="10000"/>
                    </a:schemeClr>
                  </a:solidFill>
                  <a:latin typeface="+mj-lt"/>
                </a:defRPr>
              </a:lvl1pPr>
            </a:lstStyle>
            <a:p>
              <a:pPr algn="r">
                <a:defRPr/>
              </a:pPr>
              <a:r>
                <a:rPr lang="zh-CN" altLang="en-US" sz="2200" b="0" dirty="0">
                  <a:gradFill>
                    <a:gsLst>
                      <a:gs pos="0">
                        <a:schemeClr val="accent1"/>
                      </a:gs>
                      <a:gs pos="100000">
                        <a:schemeClr val="accent2"/>
                      </a:gs>
                    </a:gsLst>
                    <a:lin ang="2700000" scaled="0"/>
                  </a:gradFill>
                  <a:ea typeface="思源宋体 CN Heavy" panose="02020900000000000000" pitchFamily="18" charset="-122"/>
                </a:rPr>
                <a:t>中国陶瓷谷</a:t>
              </a:r>
            </a:p>
          </p:txBody>
        </p:sp>
        <p:cxnSp>
          <p:nvCxnSpPr>
            <p:cNvPr id="57" name="PPT世界-4-8"/>
            <p:cNvCxnSpPr/>
            <p:nvPr/>
          </p:nvCxnSpPr>
          <p:spPr>
            <a:xfrm flipH="1">
              <a:off x="9204073" y="4930147"/>
              <a:ext cx="1957915" cy="0"/>
            </a:xfrm>
            <a:prstGeom prst="line">
              <a:avLst/>
            </a:prstGeom>
            <a:noFill/>
            <a:ln w="6350" cap="flat" cmpd="sng" algn="ctr">
              <a:solidFill>
                <a:sysClr val="window" lastClr="FFFFFF">
                  <a:lumMod val="75000"/>
                </a:sysClr>
              </a:solidFill>
              <a:prstDash val="dash"/>
              <a:miter lim="800000"/>
            </a:ln>
            <a:effectLst/>
          </p:spPr>
        </p:cxnSp>
      </p:grpSp>
      <p:grpSp>
        <p:nvGrpSpPr>
          <p:cNvPr id="73" name="PPT世界-5"/>
          <p:cNvGrpSpPr/>
          <p:nvPr/>
        </p:nvGrpSpPr>
        <p:grpSpPr>
          <a:xfrm>
            <a:off x="684971" y="1499313"/>
            <a:ext cx="3621201" cy="4932091"/>
            <a:chOff x="684971" y="1499313"/>
            <a:chExt cx="3621201" cy="4932091"/>
          </a:xfrm>
        </p:grpSpPr>
        <p:pic>
          <p:nvPicPr>
            <p:cNvPr id="18" name="PPT世界-5-1"/>
            <p:cNvPicPr>
              <a:picLocks noChangeAspect="1"/>
            </p:cNvPicPr>
            <p:nvPr/>
          </p:nvPicPr>
          <p:blipFill>
            <a:blip r:embed="rId10" cstate="email">
              <a:duotone>
                <a:schemeClr val="accent2">
                  <a:shade val="45000"/>
                  <a:satMod val="135000"/>
                </a:schemeClr>
                <a:prstClr val="white"/>
              </a:duotone>
            </a:blip>
            <a:stretch>
              <a:fillRect/>
            </a:stretch>
          </p:blipFill>
          <p:spPr>
            <a:xfrm>
              <a:off x="684971" y="1499313"/>
              <a:ext cx="3359187" cy="4932091"/>
            </a:xfrm>
            <a:prstGeom prst="rect">
              <a:avLst/>
            </a:prstGeom>
            <a:ln>
              <a:noFill/>
            </a:ln>
          </p:spPr>
        </p:pic>
        <p:sp>
          <p:nvSpPr>
            <p:cNvPr id="46" name="PPT世界-5-2"/>
            <p:cNvSpPr txBox="1"/>
            <p:nvPr>
              <p:custDataLst>
                <p:tags r:id="rId3"/>
              </p:custDataLst>
            </p:nvPr>
          </p:nvSpPr>
          <p:spPr>
            <a:xfrm>
              <a:off x="972833" y="2715451"/>
              <a:ext cx="2594870" cy="848437"/>
            </a:xfrm>
            <a:prstGeom prst="rect">
              <a:avLst/>
            </a:prstGeom>
            <a:noFill/>
            <a:effectLst/>
          </p:spPr>
          <p:txBody>
            <a:bodyPr wrap="square" lIns="45720" tIns="22860" rIns="45720" bIns="22860" rtlCol="0">
              <a:noAutofit/>
            </a:bodyPr>
            <a:lstStyle>
              <a:defPPr>
                <a:defRPr lang="zh-CN"/>
              </a:defPPr>
              <a:lvl1pPr algn="just">
                <a:lnSpc>
                  <a:spcPct val="120000"/>
                </a:lnSpc>
                <a:defRPr sz="1600">
                  <a:solidFill>
                    <a:schemeClr val="tx1">
                      <a:lumMod val="90000"/>
                      <a:lumOff val="10000"/>
                    </a:schemeClr>
                  </a:solidFill>
                  <a:latin typeface="Times New Roman" panose="02020603050405020304" pitchFamily="18" charset="0"/>
                </a:defRPr>
              </a:lvl1pPr>
            </a:lstStyle>
            <a:p>
              <a:pPr algn="l">
                <a:lnSpc>
                  <a:spcPct val="150000"/>
                </a:lnSpc>
                <a:defRPr/>
              </a:pPr>
              <a:r>
                <a:rPr lang="zh-CN" altLang="en-US" sz="1200" dirty="0">
                  <a:solidFill>
                    <a:prstClr val="black">
                      <a:lumMod val="75000"/>
                      <a:lumOff val="25000"/>
                    </a:prstClr>
                  </a:solidFill>
                  <a:ea typeface="思源黑体 CN Light" panose="020B0300000000000000" pitchFamily="34" charset="-122"/>
                </a:rPr>
                <a:t>中国花湖谷“大花海”景区面积达</a:t>
              </a:r>
              <a:r>
                <a:rPr lang="en-US" altLang="zh-CN" sz="1200" dirty="0">
                  <a:solidFill>
                    <a:prstClr val="black">
                      <a:lumMod val="75000"/>
                      <a:lumOff val="25000"/>
                    </a:prstClr>
                  </a:solidFill>
                  <a:ea typeface="思源黑体 CN Light" panose="020B0300000000000000" pitchFamily="34" charset="-122"/>
                </a:rPr>
                <a:t>11.6</a:t>
              </a:r>
              <a:r>
                <a:rPr lang="zh-CN" altLang="en-US" sz="1200" dirty="0">
                  <a:solidFill>
                    <a:prstClr val="black">
                      <a:lumMod val="75000"/>
                      <a:lumOff val="25000"/>
                    </a:prstClr>
                  </a:solidFill>
                  <a:ea typeface="思源黑体 CN Light" panose="020B0300000000000000" pitchFamily="34" charset="-122"/>
                </a:rPr>
                <a:t>万亩，其核心景区“紫薇园”面积</a:t>
              </a:r>
              <a:r>
                <a:rPr lang="en-US" altLang="zh-CN" sz="1200" dirty="0">
                  <a:solidFill>
                    <a:prstClr val="black">
                      <a:lumMod val="75000"/>
                      <a:lumOff val="25000"/>
                    </a:prstClr>
                  </a:solidFill>
                  <a:ea typeface="思源黑体 CN Light" panose="020B0300000000000000" pitchFamily="34" charset="-122"/>
                </a:rPr>
                <a:t>1.13</a:t>
              </a:r>
              <a:r>
                <a:rPr lang="zh-CN" altLang="en-US" sz="1200" dirty="0">
                  <a:solidFill>
                    <a:prstClr val="black">
                      <a:lumMod val="75000"/>
                      <a:lumOff val="25000"/>
                    </a:prstClr>
                  </a:solidFill>
                  <a:ea typeface="思源黑体 CN Light" panose="020B0300000000000000" pitchFamily="34" charset="-122"/>
                </a:rPr>
                <a:t>万亩，是目前国内规模最大的紫薇花海。</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p:txBody>
        </p:sp>
        <p:sp>
          <p:nvSpPr>
            <p:cNvPr id="47" name="PPT世界-5-3"/>
            <p:cNvSpPr txBox="1"/>
            <p:nvPr/>
          </p:nvSpPr>
          <p:spPr>
            <a:xfrm>
              <a:off x="972834" y="2210123"/>
              <a:ext cx="2015094" cy="407356"/>
            </a:xfrm>
            <a:prstGeom prst="rect">
              <a:avLst/>
            </a:prstGeom>
            <a:noFill/>
            <a:effectLst/>
          </p:spPr>
          <p:txBody>
            <a:bodyPr wrap="square" lIns="45720" tIns="22860" rIns="45720" bIns="22860" rtlCol="0">
              <a:noAutofit/>
            </a:bodyPr>
            <a:lstStyle>
              <a:defPPr>
                <a:defRPr lang="zh-CN"/>
              </a:defPPr>
              <a:lvl1pPr>
                <a:lnSpc>
                  <a:spcPct val="110000"/>
                </a:lnSpc>
                <a:defRPr sz="2400" b="1">
                  <a:solidFill>
                    <a:schemeClr val="tx1">
                      <a:lumMod val="90000"/>
                      <a:lumOff val="10000"/>
                    </a:schemeClr>
                  </a:solidFill>
                  <a:latin typeface="+mj-lt"/>
                </a:defRPr>
              </a:lvl1pPr>
            </a:lstStyle>
            <a:p>
              <a:pPr>
                <a:defRPr/>
              </a:pPr>
              <a:r>
                <a:rPr lang="zh-CN" altLang="en-US" sz="2200" b="0" dirty="0">
                  <a:gradFill>
                    <a:gsLst>
                      <a:gs pos="0">
                        <a:schemeClr val="accent1"/>
                      </a:gs>
                      <a:gs pos="100000">
                        <a:schemeClr val="accent2"/>
                      </a:gs>
                    </a:gsLst>
                    <a:lin ang="2700000" scaled="0"/>
                  </a:gradFill>
                  <a:ea typeface="思源宋体 CN Heavy" panose="02020900000000000000" pitchFamily="18" charset="-122"/>
                </a:rPr>
                <a:t>花湖谷景区</a:t>
              </a:r>
            </a:p>
          </p:txBody>
        </p:sp>
        <p:cxnSp>
          <p:nvCxnSpPr>
            <p:cNvPr id="48" name="PPT世界-5-4"/>
            <p:cNvCxnSpPr/>
            <p:nvPr/>
          </p:nvCxnSpPr>
          <p:spPr>
            <a:xfrm>
              <a:off x="1030013" y="2700211"/>
              <a:ext cx="1957915" cy="0"/>
            </a:xfrm>
            <a:prstGeom prst="line">
              <a:avLst/>
            </a:prstGeom>
            <a:noFill/>
            <a:ln w="6350" cap="flat" cmpd="sng" algn="ctr">
              <a:solidFill>
                <a:sysClr val="window" lastClr="FFFFFF">
                  <a:lumMod val="75000"/>
                </a:sysClr>
              </a:solidFill>
              <a:prstDash val="dash"/>
              <a:miter lim="800000"/>
            </a:ln>
            <a:effectLst/>
          </p:spPr>
        </p:cxnSp>
        <p:sp>
          <p:nvSpPr>
            <p:cNvPr id="49" name="PPT世界-5-5"/>
            <p:cNvSpPr txBox="1"/>
            <p:nvPr>
              <p:custDataLst>
                <p:tags r:id="rId4"/>
              </p:custDataLst>
            </p:nvPr>
          </p:nvSpPr>
          <p:spPr>
            <a:xfrm>
              <a:off x="972833" y="4945387"/>
              <a:ext cx="2594870" cy="848437"/>
            </a:xfrm>
            <a:prstGeom prst="rect">
              <a:avLst/>
            </a:prstGeom>
            <a:noFill/>
            <a:effectLst/>
          </p:spPr>
          <p:txBody>
            <a:bodyPr wrap="square" lIns="45720" tIns="22860" rIns="45720" bIns="22860" rtlCol="0">
              <a:noAutofit/>
            </a:bodyPr>
            <a:lstStyle>
              <a:defPPr>
                <a:defRPr lang="zh-CN"/>
              </a:defPPr>
              <a:lvl1pPr algn="just">
                <a:lnSpc>
                  <a:spcPct val="120000"/>
                </a:lnSpc>
                <a:defRPr sz="1600">
                  <a:solidFill>
                    <a:schemeClr val="tx1">
                      <a:lumMod val="90000"/>
                      <a:lumOff val="10000"/>
                    </a:schemeClr>
                  </a:solidFill>
                  <a:latin typeface="Times New Roman" panose="02020603050405020304" pitchFamily="18" charset="0"/>
                </a:defRPr>
              </a:lvl1pPr>
            </a:lstStyle>
            <a:p>
              <a:pPr algn="l">
                <a:lnSpc>
                  <a:spcPct val="150000"/>
                </a:lnSpc>
                <a:defRPr/>
              </a:pPr>
              <a:r>
                <a:rPr lang="zh-CN" altLang="en-US" sz="1200" dirty="0">
                  <a:solidFill>
                    <a:prstClr val="black">
                      <a:lumMod val="75000"/>
                      <a:lumOff val="25000"/>
                    </a:prstClr>
                  </a:solidFill>
                  <a:ea typeface="思源黑体 CN Light" panose="020B0300000000000000" pitchFamily="34" charset="-122"/>
                </a:rPr>
                <a:t>株洲神农城以神农文化为主题，在原炎帝广场和天台公园的基础上提质改造，建设九大标志性建筑和景观，新型城市开放空间，核心区规划面积约</a:t>
              </a:r>
              <a:r>
                <a:rPr lang="en-US" altLang="zh-CN" sz="1200" dirty="0">
                  <a:solidFill>
                    <a:prstClr val="black">
                      <a:lumMod val="75000"/>
                      <a:lumOff val="25000"/>
                    </a:prstClr>
                  </a:solidFill>
                  <a:ea typeface="思源黑体 CN Light" panose="020B0300000000000000" pitchFamily="34" charset="-122"/>
                </a:rPr>
                <a:t>1620</a:t>
              </a:r>
              <a:r>
                <a:rPr lang="zh-CN" altLang="en-US" sz="1200" dirty="0">
                  <a:solidFill>
                    <a:prstClr val="black">
                      <a:lumMod val="75000"/>
                      <a:lumOff val="25000"/>
                    </a:prstClr>
                  </a:solidFill>
                  <a:ea typeface="思源黑体 CN Light" panose="020B0300000000000000" pitchFamily="34" charset="-122"/>
                </a:rPr>
                <a:t>亩。</a:t>
              </a:r>
              <a:endParaRPr lang="zh-CN" altLang="en-US" sz="1200" dirty="0">
                <a:solidFill>
                  <a:prstClr val="black">
                    <a:lumMod val="75000"/>
                    <a:lumOff val="25000"/>
                  </a:prstClr>
                </a:solidFill>
                <a:ea typeface="思源黑体 CN Light" panose="020B0300000000000000" pitchFamily="34" charset="-122"/>
                <a:sym typeface="思源黑体 CN Bold" panose="020B0800000000000000" pitchFamily="34" charset="-122"/>
              </a:endParaRPr>
            </a:p>
          </p:txBody>
        </p:sp>
        <p:sp>
          <p:nvSpPr>
            <p:cNvPr id="50" name="PPT世界-5-6"/>
            <p:cNvSpPr txBox="1"/>
            <p:nvPr/>
          </p:nvSpPr>
          <p:spPr>
            <a:xfrm>
              <a:off x="972834" y="4440059"/>
              <a:ext cx="3333338" cy="407356"/>
            </a:xfrm>
            <a:prstGeom prst="rect">
              <a:avLst/>
            </a:prstGeom>
            <a:noFill/>
            <a:effectLst/>
          </p:spPr>
          <p:txBody>
            <a:bodyPr wrap="square" lIns="45720" tIns="22860" rIns="45720" bIns="22860" rtlCol="0">
              <a:noAutofit/>
            </a:bodyPr>
            <a:lstStyle>
              <a:defPPr>
                <a:defRPr lang="zh-CN"/>
              </a:defPPr>
              <a:lvl1pPr>
                <a:lnSpc>
                  <a:spcPct val="110000"/>
                </a:lnSpc>
                <a:defRPr sz="2400" b="1">
                  <a:solidFill>
                    <a:schemeClr val="tx1">
                      <a:lumMod val="90000"/>
                      <a:lumOff val="10000"/>
                    </a:schemeClr>
                  </a:solidFill>
                  <a:latin typeface="+mj-lt"/>
                </a:defRPr>
              </a:lvl1pPr>
            </a:lstStyle>
            <a:p>
              <a:pPr>
                <a:defRPr/>
              </a:pPr>
              <a:r>
                <a:rPr lang="zh-CN" altLang="en-US" sz="2200" b="0" dirty="0">
                  <a:solidFill>
                    <a:schemeClr val="tx1">
                      <a:lumMod val="75000"/>
                      <a:lumOff val="25000"/>
                    </a:schemeClr>
                  </a:solidFill>
                  <a:ea typeface="思源宋体 CN Heavy" panose="02020900000000000000" pitchFamily="18" charset="-122"/>
                </a:rPr>
                <a:t>神农城</a:t>
              </a:r>
            </a:p>
          </p:txBody>
        </p:sp>
        <p:cxnSp>
          <p:nvCxnSpPr>
            <p:cNvPr id="51" name="PPT世界-5-7"/>
            <p:cNvCxnSpPr/>
            <p:nvPr/>
          </p:nvCxnSpPr>
          <p:spPr>
            <a:xfrm>
              <a:off x="1030013" y="4930147"/>
              <a:ext cx="1957915" cy="0"/>
            </a:xfrm>
            <a:prstGeom prst="line">
              <a:avLst/>
            </a:prstGeom>
            <a:noFill/>
            <a:ln w="6350" cap="flat" cmpd="sng" algn="ctr">
              <a:solidFill>
                <a:sysClr val="window" lastClr="FFFFFF">
                  <a:lumMod val="75000"/>
                </a:sysClr>
              </a:solidFill>
              <a:prstDash val="dash"/>
              <a:miter lim="800000"/>
            </a:ln>
            <a:effectLst/>
          </p:spPr>
        </p:cxnSp>
        <p:cxnSp>
          <p:nvCxnSpPr>
            <p:cNvPr id="58" name="PPT世界-5-8"/>
            <p:cNvCxnSpPr/>
            <p:nvPr/>
          </p:nvCxnSpPr>
          <p:spPr>
            <a:xfrm flipH="1">
              <a:off x="698515" y="3949974"/>
              <a:ext cx="2483794" cy="0"/>
            </a:xfrm>
            <a:prstGeom prst="line">
              <a:avLst/>
            </a:prstGeom>
            <a:noFill/>
            <a:ln w="12700" cap="flat" cmpd="sng" algn="ctr">
              <a:solidFill>
                <a:schemeClr val="bg1">
                  <a:lumMod val="85000"/>
                </a:schemeClr>
              </a:solidFill>
              <a:prstDash val="dash"/>
              <a:miter lim="800000"/>
            </a:ln>
            <a:effectLst/>
          </p:spPr>
        </p:cxnSp>
      </p:grpSp>
      <p:grpSp>
        <p:nvGrpSpPr>
          <p:cNvPr id="72" name="PPT世界-6"/>
          <p:cNvGrpSpPr/>
          <p:nvPr/>
        </p:nvGrpSpPr>
        <p:grpSpPr>
          <a:xfrm>
            <a:off x="3807335" y="1732291"/>
            <a:ext cx="4577331" cy="4577331"/>
            <a:chOff x="3807335" y="1732291"/>
            <a:chExt cx="4577331" cy="4577331"/>
          </a:xfrm>
        </p:grpSpPr>
        <p:sp>
          <p:nvSpPr>
            <p:cNvPr id="30" name="PPT世界-6-1"/>
            <p:cNvSpPr/>
            <p:nvPr/>
          </p:nvSpPr>
          <p:spPr>
            <a:xfrm rot="2700000">
              <a:off x="7034698" y="2478557"/>
              <a:ext cx="677863" cy="677863"/>
            </a:xfrm>
            <a:prstGeom prst="ellipse">
              <a:avLst/>
            </a:prstGeom>
            <a:solidFill>
              <a:schemeClr val="accent3"/>
            </a:solidFill>
            <a:ln w="12700" cap="flat" cmpd="sng" algn="ctr">
              <a:solidFill>
                <a:schemeClr val="accent6"/>
              </a:soli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4" name="PPT世界-6-2"/>
            <p:cNvSpPr/>
            <p:nvPr/>
          </p:nvSpPr>
          <p:spPr>
            <a:xfrm rot="2700000">
              <a:off x="4475978" y="2478557"/>
              <a:ext cx="677863" cy="677863"/>
            </a:xfrm>
            <a:prstGeom prst="ellipse">
              <a:avLst/>
            </a:prstGeom>
            <a:solidFill>
              <a:schemeClr val="accent6"/>
            </a:solidFill>
            <a:ln w="12700" cap="flat" cmpd="sng" algn="ctr">
              <a:solidFill>
                <a:schemeClr val="accent6"/>
              </a:soli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2" name="PPT世界-6-3"/>
            <p:cNvSpPr/>
            <p:nvPr/>
          </p:nvSpPr>
          <p:spPr>
            <a:xfrm rot="2700000">
              <a:off x="7034698" y="4814840"/>
              <a:ext cx="677863" cy="677863"/>
            </a:xfrm>
            <a:prstGeom prst="ellipse">
              <a:avLst/>
            </a:prstGeom>
            <a:solidFill>
              <a:schemeClr val="accent6"/>
            </a:solidFill>
            <a:ln w="12700" cap="flat" cmpd="sng" algn="ctr">
              <a:solidFill>
                <a:schemeClr val="accent6"/>
              </a:soli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 name="PPT世界-6-4"/>
            <p:cNvSpPr/>
            <p:nvPr/>
          </p:nvSpPr>
          <p:spPr>
            <a:xfrm>
              <a:off x="4717618" y="2681348"/>
              <a:ext cx="2674211" cy="2674211"/>
            </a:xfrm>
            <a:prstGeom prst="ellipse">
              <a:avLst/>
            </a:prstGeom>
            <a:solidFill>
              <a:sysClr val="window" lastClr="FFFFFF"/>
            </a:solidFill>
            <a:ln w="12700" cap="flat" cmpd="sng" algn="ctr">
              <a:solidFill>
                <a:schemeClr val="accent6"/>
              </a:soli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sp>
          <p:nvSpPr>
            <p:cNvPr id="25" name="PPT世界-6-5"/>
            <p:cNvSpPr txBox="1"/>
            <p:nvPr/>
          </p:nvSpPr>
          <p:spPr>
            <a:xfrm>
              <a:off x="4535025" y="2586656"/>
              <a:ext cx="559769" cy="461665"/>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01</a:t>
              </a:r>
              <a:endParaRPr kumimoji="0" lang="zh-CN" altLang="en-US" sz="24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 name="PPT世界-6-6"/>
            <p:cNvSpPr txBox="1"/>
            <p:nvPr/>
          </p:nvSpPr>
          <p:spPr>
            <a:xfrm>
              <a:off x="7093745" y="2586656"/>
              <a:ext cx="559769" cy="461665"/>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02</a:t>
              </a:r>
              <a:endParaRPr kumimoji="0" lang="zh-CN" altLang="en-US" sz="24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2" name="PPT世界-6-7"/>
            <p:cNvSpPr/>
            <p:nvPr/>
          </p:nvSpPr>
          <p:spPr>
            <a:xfrm rot="2700000">
              <a:off x="4475978" y="4839554"/>
              <a:ext cx="677863" cy="677863"/>
            </a:xfrm>
            <a:prstGeom prst="ellipse">
              <a:avLst/>
            </a:prstGeom>
            <a:solidFill>
              <a:schemeClr val="accent3"/>
            </a:solidFill>
            <a:ln w="12700" cap="flat" cmpd="sng" algn="ctr">
              <a:solidFill>
                <a:schemeClr val="accent6"/>
              </a:soli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sp>
          <p:nvSpPr>
            <p:cNvPr id="37" name="PPT世界-6-8"/>
            <p:cNvSpPr txBox="1"/>
            <p:nvPr/>
          </p:nvSpPr>
          <p:spPr>
            <a:xfrm>
              <a:off x="4535025" y="4947653"/>
              <a:ext cx="559769" cy="461665"/>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03</a:t>
              </a:r>
              <a:endParaRPr kumimoji="0" lang="zh-CN" altLang="en-US" sz="24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3" name="PPT世界-6-9"/>
            <p:cNvSpPr txBox="1"/>
            <p:nvPr/>
          </p:nvSpPr>
          <p:spPr>
            <a:xfrm>
              <a:off x="7093745" y="4922939"/>
              <a:ext cx="559769" cy="461665"/>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04</a:t>
              </a:r>
              <a:endParaRPr kumimoji="0" lang="zh-CN" altLang="en-US" sz="2400" b="0" i="0" u="none" strike="noStrike" kern="0" cap="none" spc="0" normalizeH="0" baseline="0" noProof="0" dirty="0">
                <a:ln>
                  <a:noFill/>
                </a:ln>
                <a:solidFill>
                  <a:prstClr val="white"/>
                </a:solidFill>
                <a:effectLst>
                  <a:outerShdw blurRad="127000" dist="38100" dir="2700000" algn="tl" rotWithShape="0">
                    <a:prstClr val="black">
                      <a:alpha val="20000"/>
                    </a:prst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 name="PPT世界-6-10"/>
            <p:cNvSpPr/>
            <p:nvPr/>
          </p:nvSpPr>
          <p:spPr>
            <a:xfrm>
              <a:off x="3807335" y="1732291"/>
              <a:ext cx="4577331" cy="4577331"/>
            </a:xfrm>
            <a:prstGeom prst="ellipse">
              <a:avLst/>
            </a:prstGeom>
            <a:noFill/>
            <a:ln w="3175" cap="flat" cmpd="sng" algn="ctr">
              <a:solidFill>
                <a:schemeClr val="accent6"/>
              </a:solidFill>
              <a:prstDash val="dash"/>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pic>
          <p:nvPicPr>
            <p:cNvPr id="67" name="PPT世界-6-11"/>
            <p:cNvPicPr>
              <a:picLocks noChangeAspect="1"/>
            </p:cNvPicPr>
            <p:nvPr/>
          </p:nvPicPr>
          <p:blipFill>
            <a:blip r:embed="rId11">
              <a:extLst>
                <a:ext uri="{28A0092B-C50C-407E-A947-70E740481C1C}">
                  <a14:useLocalDpi xmlns:a14="http://schemas.microsoft.com/office/drawing/2010/main" val="0"/>
                </a:ext>
              </a:extLst>
            </a:blip>
            <a:srcRect/>
            <a:stretch/>
          </p:blipFill>
          <p:spPr>
            <a:xfrm>
              <a:off x="4979632" y="2966935"/>
              <a:ext cx="2150182" cy="2159541"/>
            </a:xfrm>
            <a:custGeom>
              <a:avLst/>
              <a:gdLst>
                <a:gd name="connsiteX0" fmla="*/ 1075091 w 2150182"/>
                <a:gd name="connsiteY0" fmla="*/ 0 h 2150182"/>
                <a:gd name="connsiteX1" fmla="*/ 2150182 w 2150182"/>
                <a:gd name="connsiteY1" fmla="*/ 1075091 h 2150182"/>
                <a:gd name="connsiteX2" fmla="*/ 1075091 w 2150182"/>
                <a:gd name="connsiteY2" fmla="*/ 2150182 h 2150182"/>
                <a:gd name="connsiteX3" fmla="*/ 0 w 2150182"/>
                <a:gd name="connsiteY3" fmla="*/ 1075091 h 2150182"/>
                <a:gd name="connsiteX4" fmla="*/ 1075091 w 2150182"/>
                <a:gd name="connsiteY4" fmla="*/ 0 h 2150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0182" h="2150182">
                  <a:moveTo>
                    <a:pt x="1075091" y="0"/>
                  </a:moveTo>
                  <a:cubicBezTo>
                    <a:pt x="1668847" y="0"/>
                    <a:pt x="2150182" y="481335"/>
                    <a:pt x="2150182" y="1075091"/>
                  </a:cubicBezTo>
                  <a:cubicBezTo>
                    <a:pt x="2150182" y="1668847"/>
                    <a:pt x="1668847" y="2150182"/>
                    <a:pt x="1075091" y="2150182"/>
                  </a:cubicBezTo>
                  <a:cubicBezTo>
                    <a:pt x="481335" y="2150182"/>
                    <a:pt x="0" y="1668847"/>
                    <a:pt x="0" y="1075091"/>
                  </a:cubicBezTo>
                  <a:cubicBezTo>
                    <a:pt x="0" y="481335"/>
                    <a:pt x="481335" y="0"/>
                    <a:pt x="1075091" y="0"/>
                  </a:cubicBezTo>
                  <a:close/>
                </a:path>
              </a:pathLst>
            </a:custGeom>
            <a:ln>
              <a:solidFill>
                <a:schemeClr val="accent6"/>
              </a:solidFill>
            </a:ln>
          </p:spPr>
        </p:pic>
      </p:grpSp>
      <p:grpSp>
        <p:nvGrpSpPr>
          <p:cNvPr id="68" name="PPT世界-7"/>
          <p:cNvGrpSpPr/>
          <p:nvPr/>
        </p:nvGrpSpPr>
        <p:grpSpPr>
          <a:xfrm>
            <a:off x="282459" y="205455"/>
            <a:ext cx="2755074" cy="1115917"/>
            <a:chOff x="9116885" y="4377580"/>
            <a:chExt cx="2755074" cy="1115917"/>
          </a:xfrm>
        </p:grpSpPr>
        <p:sp>
          <p:nvSpPr>
            <p:cNvPr id="69" name="PPT世界-7-1"/>
            <p:cNvSpPr txBox="1"/>
            <p:nvPr/>
          </p:nvSpPr>
          <p:spPr>
            <a:xfrm>
              <a:off x="9116885" y="4377580"/>
              <a:ext cx="918655" cy="769441"/>
            </a:xfrm>
            <a:prstGeom prst="rect">
              <a:avLst/>
            </a:prstGeom>
            <a:noFill/>
          </p:spPr>
          <p:txBody>
            <a:bodyPr wrap="square" rtlCol="0">
              <a:noAutofit/>
            </a:bodyPr>
            <a:lstStyle/>
            <a:p>
              <a:pPr lvl="0"/>
              <a:r>
                <a:rPr lang="en-US" altLang="zh-CN"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04</a:t>
              </a:r>
              <a:endParaRPr lang="zh-CN" altLang="en-US"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PPT世界-7-2"/>
            <p:cNvSpPr txBox="1"/>
            <p:nvPr/>
          </p:nvSpPr>
          <p:spPr>
            <a:xfrm>
              <a:off x="9635044" y="4702106"/>
              <a:ext cx="2236915" cy="523220"/>
            </a:xfrm>
            <a:prstGeom prst="rect">
              <a:avLst/>
            </a:prstGeom>
            <a:noFill/>
          </p:spPr>
          <p:txBody>
            <a:bodyPr wrap="square" rtlCol="0">
              <a:noAutofit/>
            </a:bodyPr>
            <a:lstStyle/>
            <a:p>
              <a:pPr lvl="0"/>
              <a:r>
                <a:rPr lang="zh-CN" altLang="en-US" sz="2800" dirty="0">
                  <a:solidFill>
                    <a:schemeClr val="accent6"/>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美丽景色</a:t>
              </a:r>
            </a:p>
          </p:txBody>
        </p:sp>
        <p:sp>
          <p:nvSpPr>
            <p:cNvPr id="71" name="PPT世界-7-3"/>
            <p:cNvSpPr txBox="1"/>
            <p:nvPr/>
          </p:nvSpPr>
          <p:spPr>
            <a:xfrm>
              <a:off x="9142285" y="5268884"/>
              <a:ext cx="253868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Beautiful views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59" fill="hold"/>
                                        <p:tgtEl>
                                          <p:spTgt spid="3"/>
                                        </p:tgtEl>
                                      </p:cBhvr>
                                    </p:cmd>
                                  </p:childTnLst>
                                </p:cTn>
                              </p:par>
                              <p:par>
                                <p:cTn id="7" presetID="42"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animEffect transition="in" filter="fade">
                                      <p:cBhvr>
                                        <p:cTn id="9" dur="500"/>
                                        <p:tgtEl>
                                          <p:spTgt spid="72"/>
                                        </p:tgtEl>
                                      </p:cBhvr>
                                    </p:animEffect>
                                    <p:anim calcmode="lin" valueType="num">
                                      <p:cBhvr>
                                        <p:cTn id="10" dur="500" fill="hold"/>
                                        <p:tgtEl>
                                          <p:spTgt spid="72"/>
                                        </p:tgtEl>
                                        <p:attrNameLst>
                                          <p:attrName>ppt_x</p:attrName>
                                        </p:attrNameLst>
                                      </p:cBhvr>
                                      <p:tavLst>
                                        <p:tav tm="0">
                                          <p:val>
                                            <p:strVal val="#ppt_x"/>
                                          </p:val>
                                        </p:tav>
                                        <p:tav tm="100000">
                                          <p:val>
                                            <p:strVal val="#ppt_x"/>
                                          </p:val>
                                        </p:tav>
                                      </p:tavLst>
                                    </p:anim>
                                    <p:anim calcmode="lin" valueType="num">
                                      <p:cBhvr>
                                        <p:cTn id="11" dur="500" fill="hold"/>
                                        <p:tgtEl>
                                          <p:spTgt spid="7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anim calcmode="lin" valueType="num">
                                      <p:cBhvr>
                                        <p:cTn id="15" dur="500" fill="hold"/>
                                        <p:tgtEl>
                                          <p:spTgt spid="73"/>
                                        </p:tgtEl>
                                        <p:attrNameLst>
                                          <p:attrName>ppt_x</p:attrName>
                                        </p:attrNameLst>
                                      </p:cBhvr>
                                      <p:tavLst>
                                        <p:tav tm="0">
                                          <p:val>
                                            <p:strVal val="#ppt_x"/>
                                          </p:val>
                                        </p:tav>
                                        <p:tav tm="100000">
                                          <p:val>
                                            <p:strVal val="#ppt_x"/>
                                          </p:val>
                                        </p:tav>
                                      </p:tavLst>
                                    </p:anim>
                                    <p:anim calcmode="lin" valueType="num">
                                      <p:cBhvr>
                                        <p:cTn id="16" dur="500" fill="hold"/>
                                        <p:tgtEl>
                                          <p:spTgt spid="7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00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anim calcmode="lin" valueType="num">
                                      <p:cBhvr>
                                        <p:cTn id="20" dur="500" fill="hold"/>
                                        <p:tgtEl>
                                          <p:spTgt spid="74"/>
                                        </p:tgtEl>
                                        <p:attrNameLst>
                                          <p:attrName>ppt_x</p:attrName>
                                        </p:attrNameLst>
                                      </p:cBhvr>
                                      <p:tavLst>
                                        <p:tav tm="0">
                                          <p:val>
                                            <p:strVal val="#ppt_x"/>
                                          </p:val>
                                        </p:tav>
                                        <p:tav tm="100000">
                                          <p:val>
                                            <p:strVal val="#ppt_x"/>
                                          </p:val>
                                        </p:tav>
                                      </p:tavLst>
                                    </p:anim>
                                    <p:anim calcmode="lin" valueType="num">
                                      <p:cBhvr>
                                        <p:cTn id="21" dur="5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2" repeatCount="indefinite" fill="remove"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照相机 1">
            <a:extLst>
              <a:ext uri="{FF2B5EF4-FFF2-40B4-BE49-F238E27FC236}">
                <a16:creationId xmlns:a16="http://schemas.microsoft.com/office/drawing/2014/main" id="{285A33FE-4E26-CB6F-A59C-B79CBE0F482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728" y="-4318"/>
            <a:ext cx="12170190" cy="6862318"/>
          </a:xfrm>
          <a:prstGeom prst="rect">
            <a:avLst/>
          </a:prstGeom>
        </p:spPr>
      </p:pic>
      <p:sp>
        <p:nvSpPr>
          <p:cNvPr id="6" name="矩形: 圆角 5">
            <a:extLst>
              <a:ext uri="{FF2B5EF4-FFF2-40B4-BE49-F238E27FC236}">
                <a16:creationId xmlns:a16="http://schemas.microsoft.com/office/drawing/2014/main" id="{4CF18CDA-5F7F-756F-8145-B8888C37491F}"/>
              </a:ext>
            </a:extLst>
          </p:cNvPr>
          <p:cNvSpPr/>
          <p:nvPr/>
        </p:nvSpPr>
        <p:spPr>
          <a:xfrm>
            <a:off x="307859" y="291830"/>
            <a:ext cx="11657162" cy="6459166"/>
          </a:xfrm>
          <a:prstGeom prst="roundRect">
            <a:avLst>
              <a:gd name="adj" fmla="val 4891"/>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6" name="PPT世界-1"/>
          <p:cNvPicPr>
            <a:picLocks noChangeAspect="1"/>
          </p:cNvPicPr>
          <p:nvPr/>
        </p:nvPicPr>
        <p:blipFill>
          <a:blip r:embed="rId5">
            <a:extLst>
              <a:ext uri="{28A0092B-C50C-407E-A947-70E740481C1C}">
                <a14:useLocalDpi xmlns:a14="http://schemas.microsoft.com/office/drawing/2010/main" val="0"/>
              </a:ext>
            </a:extLst>
          </a:blip>
          <a:srcRect l="20917" r="20917"/>
          <a:stretch/>
        </p:blipFill>
        <p:spPr>
          <a:xfrm>
            <a:off x="7279770" y="717559"/>
            <a:ext cx="4398989" cy="5672065"/>
          </a:xfrm>
          <a:prstGeom prst="roundRect">
            <a:avLst>
              <a:gd name="adj" fmla="val 10340"/>
            </a:avLst>
          </a:prstGeom>
          <a:ln w="25400">
            <a:solidFill>
              <a:schemeClr val="accent2"/>
            </a:solidFill>
          </a:ln>
        </p:spPr>
      </p:pic>
      <p:sp>
        <p:nvSpPr>
          <p:cNvPr id="5" name="PPT世界-3"/>
          <p:cNvSpPr/>
          <p:nvPr/>
        </p:nvSpPr>
        <p:spPr>
          <a:xfrm>
            <a:off x="573013" y="1143488"/>
            <a:ext cx="457620" cy="567625"/>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gradFill>
            <a:gsLst>
              <a:gs pos="0">
                <a:schemeClr val="accent1"/>
              </a:gs>
              <a:gs pos="100000">
                <a:schemeClr val="accent2"/>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8" name="PPT世界-4"/>
          <p:cNvSpPr/>
          <p:nvPr/>
        </p:nvSpPr>
        <p:spPr>
          <a:xfrm>
            <a:off x="5013198" y="4711446"/>
            <a:ext cx="2907792" cy="27432"/>
          </a:xfrm>
          <a:custGeom>
            <a:avLst/>
            <a:gdLst>
              <a:gd name="connsiteX0" fmla="*/ 2907792 w 2907792"/>
              <a:gd name="connsiteY0" fmla="*/ 0 h 27432"/>
              <a:gd name="connsiteX1" fmla="*/ 2907792 w 2907792"/>
              <a:gd name="connsiteY1" fmla="*/ 27432 h 27432"/>
              <a:gd name="connsiteX2" fmla="*/ 0 w 2907792"/>
              <a:gd name="connsiteY2" fmla="*/ 27432 h 27432"/>
              <a:gd name="connsiteX3" fmla="*/ 0 w 2907792"/>
              <a:gd name="connsiteY3" fmla="*/ 0 h 27432"/>
              <a:gd name="connsiteX4" fmla="*/ 2907792 w 2907792"/>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27432">
                <a:moveTo>
                  <a:pt x="2907792" y="0"/>
                </a:moveTo>
                <a:lnTo>
                  <a:pt x="2907792" y="27432"/>
                </a:lnTo>
                <a:lnTo>
                  <a:pt x="0" y="27432"/>
                </a:lnTo>
                <a:lnTo>
                  <a:pt x="0" y="0"/>
                </a:lnTo>
                <a:lnTo>
                  <a:pt x="2907792" y="0"/>
                </a:lnTo>
                <a:close/>
              </a:path>
            </a:pathLst>
          </a:custGeom>
          <a:solidFill>
            <a:schemeClr val="tx1">
              <a:lumMod val="75000"/>
              <a:lumOff val="25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63" name="PPT世界-5"/>
          <p:cNvSpPr/>
          <p:nvPr/>
        </p:nvSpPr>
        <p:spPr>
          <a:xfrm>
            <a:off x="10687987" y="2901996"/>
            <a:ext cx="507492" cy="3956004"/>
          </a:xfrm>
          <a:custGeom>
            <a:avLst/>
            <a:gdLst>
              <a:gd name="connsiteX0" fmla="*/ 253746 w 507492"/>
              <a:gd name="connsiteY0" fmla="*/ 0 h 3956004"/>
              <a:gd name="connsiteX1" fmla="*/ 507492 w 507492"/>
              <a:gd name="connsiteY1" fmla="*/ 253746 h 3956004"/>
              <a:gd name="connsiteX2" fmla="*/ 507492 w 507492"/>
              <a:gd name="connsiteY2" fmla="*/ 3956004 h 3956004"/>
              <a:gd name="connsiteX3" fmla="*/ 0 w 507492"/>
              <a:gd name="connsiteY3" fmla="*/ 3956004 h 3956004"/>
              <a:gd name="connsiteX4" fmla="*/ 0 w 507492"/>
              <a:gd name="connsiteY4" fmla="*/ 253746 h 3956004"/>
              <a:gd name="connsiteX5" fmla="*/ 253746 w 507492"/>
              <a:gd name="connsiteY5" fmla="*/ 0 h 3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92" h="3956004">
                <a:moveTo>
                  <a:pt x="253746" y="0"/>
                </a:moveTo>
                <a:cubicBezTo>
                  <a:pt x="393886" y="0"/>
                  <a:pt x="507492" y="113606"/>
                  <a:pt x="507492" y="253746"/>
                </a:cubicBezTo>
                <a:lnTo>
                  <a:pt x="507492" y="3956004"/>
                </a:lnTo>
                <a:lnTo>
                  <a:pt x="0" y="3956004"/>
                </a:lnTo>
                <a:lnTo>
                  <a:pt x="0" y="253746"/>
                </a:lnTo>
                <a:cubicBezTo>
                  <a:pt x="0" y="113606"/>
                  <a:pt x="113606" y="0"/>
                  <a:pt x="253746" y="0"/>
                </a:cubicBezTo>
                <a:close/>
              </a:path>
            </a:pathLst>
          </a:custGeom>
          <a:solidFill>
            <a:schemeClr val="accent3">
              <a:alpha val="60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27" name="PPT世界-8"/>
          <p:cNvSpPr/>
          <p:nvPr/>
        </p:nvSpPr>
        <p:spPr>
          <a:xfrm>
            <a:off x="5035550" y="560978"/>
            <a:ext cx="1916163" cy="265592"/>
          </a:xfrm>
          <a:prstGeom prst="roundRect">
            <a:avLst>
              <a:gd name="adj" fmla="val 50000"/>
            </a:avLst>
          </a:prstGeom>
          <a:solidFill>
            <a:schemeClr val="accent1"/>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pic>
        <p:nvPicPr>
          <p:cNvPr id="29" name="PPT世界-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36045" y="560977"/>
            <a:ext cx="276187" cy="276187"/>
          </a:xfrm>
          <a:prstGeom prst="rect">
            <a:avLst/>
          </a:prstGeom>
        </p:spPr>
      </p:pic>
      <p:sp>
        <p:nvSpPr>
          <p:cNvPr id="30" name="PPT世界-10"/>
          <p:cNvSpPr txBox="1"/>
          <p:nvPr/>
        </p:nvSpPr>
        <p:spPr>
          <a:xfrm>
            <a:off x="5186151" y="560977"/>
            <a:ext cx="1614960" cy="261610"/>
          </a:xfrm>
          <a:prstGeom prst="rect">
            <a:avLst/>
          </a:prstGeom>
          <a:noFill/>
        </p:spPr>
        <p:txBody>
          <a:bodyPr wrap="square" rtlCol="0">
            <a:noAutofit/>
          </a:bodyPr>
          <a:lstStyle/>
          <a:p>
            <a:pPr algn="ctr"/>
            <a:r>
              <a:rPr lang="en-US" altLang="zh-CN"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DAN</a:t>
            </a:r>
            <a:r>
              <a:rPr lang="zh-CN" altLang="en-US"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智云</a:t>
            </a:r>
            <a:r>
              <a:rPr lang="en-US" altLang="zh-CN"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a:t>
            </a:r>
            <a:r>
              <a:rPr lang="zh-CN" altLang="en-US"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未来创造者</a:t>
            </a:r>
            <a:endParaRPr lang="en-US" altLang="zh-CN" sz="11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 name="PPT世界-11"/>
          <p:cNvSpPr/>
          <p:nvPr/>
        </p:nvSpPr>
        <p:spPr>
          <a:xfrm>
            <a:off x="6783796" y="6105334"/>
            <a:ext cx="4540098" cy="147549"/>
          </a:xfrm>
          <a:custGeom>
            <a:avLst/>
            <a:gdLst>
              <a:gd name="connsiteX0" fmla="*/ 63539 w 4540098"/>
              <a:gd name="connsiteY0" fmla="*/ 0 h 147549"/>
              <a:gd name="connsiteX1" fmla="*/ 84011 w 4540098"/>
              <a:gd name="connsiteY1" fmla="*/ 0 h 147549"/>
              <a:gd name="connsiteX2" fmla="*/ 84011 w 4540098"/>
              <a:gd name="connsiteY2" fmla="*/ 147550 h 147549"/>
              <a:gd name="connsiteX3" fmla="*/ 63539 w 4540098"/>
              <a:gd name="connsiteY3" fmla="*/ 147550 h 147549"/>
              <a:gd name="connsiteX4" fmla="*/ 63539 w 4540098"/>
              <a:gd name="connsiteY4" fmla="*/ 0 h 147549"/>
              <a:gd name="connsiteX5" fmla="*/ 147550 w 4540098"/>
              <a:gd name="connsiteY5" fmla="*/ 63539 h 147549"/>
              <a:gd name="connsiteX6" fmla="*/ 147550 w 4540098"/>
              <a:gd name="connsiteY6" fmla="*/ 84011 h 147549"/>
              <a:gd name="connsiteX7" fmla="*/ 0 w 4540098"/>
              <a:gd name="connsiteY7" fmla="*/ 84011 h 147549"/>
              <a:gd name="connsiteX8" fmla="*/ 0 w 4540098"/>
              <a:gd name="connsiteY8" fmla="*/ 63539 h 147549"/>
              <a:gd name="connsiteX9" fmla="*/ 147550 w 4540098"/>
              <a:gd name="connsiteY9" fmla="*/ 63539 h 147549"/>
              <a:gd name="connsiteX10" fmla="*/ 691012 w 4540098"/>
              <a:gd name="connsiteY10" fmla="*/ 0 h 147549"/>
              <a:gd name="connsiteX11" fmla="*/ 711518 w 4540098"/>
              <a:gd name="connsiteY11" fmla="*/ 0 h 147549"/>
              <a:gd name="connsiteX12" fmla="*/ 711518 w 4540098"/>
              <a:gd name="connsiteY12" fmla="*/ 147550 h 147549"/>
              <a:gd name="connsiteX13" fmla="*/ 691012 w 4540098"/>
              <a:gd name="connsiteY13" fmla="*/ 147550 h 147549"/>
              <a:gd name="connsiteX14" fmla="*/ 691012 w 4540098"/>
              <a:gd name="connsiteY14" fmla="*/ 0 h 147549"/>
              <a:gd name="connsiteX15" fmla="*/ 775057 w 4540098"/>
              <a:gd name="connsiteY15" fmla="*/ 63539 h 147549"/>
              <a:gd name="connsiteX16" fmla="*/ 775057 w 4540098"/>
              <a:gd name="connsiteY16" fmla="*/ 84011 h 147549"/>
              <a:gd name="connsiteX17" fmla="*/ 627507 w 4540098"/>
              <a:gd name="connsiteY17" fmla="*/ 84011 h 147549"/>
              <a:gd name="connsiteX18" fmla="*/ 627507 w 4540098"/>
              <a:gd name="connsiteY18" fmla="*/ 63539 h 147549"/>
              <a:gd name="connsiteX19" fmla="*/ 775057 w 4540098"/>
              <a:gd name="connsiteY19" fmla="*/ 63539 h 147549"/>
              <a:gd name="connsiteX20" fmla="*/ 1318553 w 4540098"/>
              <a:gd name="connsiteY20" fmla="*/ 0 h 147549"/>
              <a:gd name="connsiteX21" fmla="*/ 1339025 w 4540098"/>
              <a:gd name="connsiteY21" fmla="*/ 0 h 147549"/>
              <a:gd name="connsiteX22" fmla="*/ 1339025 w 4540098"/>
              <a:gd name="connsiteY22" fmla="*/ 147550 h 147549"/>
              <a:gd name="connsiteX23" fmla="*/ 1318553 w 4540098"/>
              <a:gd name="connsiteY23" fmla="*/ 147550 h 147549"/>
              <a:gd name="connsiteX24" fmla="*/ 1318553 w 4540098"/>
              <a:gd name="connsiteY24" fmla="*/ 0 h 147549"/>
              <a:gd name="connsiteX25" fmla="*/ 1402564 w 4540098"/>
              <a:gd name="connsiteY25" fmla="*/ 63539 h 147549"/>
              <a:gd name="connsiteX26" fmla="*/ 1402564 w 4540098"/>
              <a:gd name="connsiteY26" fmla="*/ 84011 h 147549"/>
              <a:gd name="connsiteX27" fmla="*/ 1255014 w 4540098"/>
              <a:gd name="connsiteY27" fmla="*/ 84011 h 147549"/>
              <a:gd name="connsiteX28" fmla="*/ 1255014 w 4540098"/>
              <a:gd name="connsiteY28" fmla="*/ 63539 h 147549"/>
              <a:gd name="connsiteX29" fmla="*/ 1402564 w 4540098"/>
              <a:gd name="connsiteY29" fmla="*/ 63539 h 147549"/>
              <a:gd name="connsiteX30" fmla="*/ 1946026 w 4540098"/>
              <a:gd name="connsiteY30" fmla="*/ 0 h 147549"/>
              <a:gd name="connsiteX31" fmla="*/ 1966532 w 4540098"/>
              <a:gd name="connsiteY31" fmla="*/ 0 h 147549"/>
              <a:gd name="connsiteX32" fmla="*/ 1966532 w 4540098"/>
              <a:gd name="connsiteY32" fmla="*/ 147550 h 147549"/>
              <a:gd name="connsiteX33" fmla="*/ 1946026 w 4540098"/>
              <a:gd name="connsiteY33" fmla="*/ 147550 h 147549"/>
              <a:gd name="connsiteX34" fmla="*/ 1946026 w 4540098"/>
              <a:gd name="connsiteY34" fmla="*/ 0 h 147549"/>
              <a:gd name="connsiteX35" fmla="*/ 2030071 w 4540098"/>
              <a:gd name="connsiteY35" fmla="*/ 63539 h 147549"/>
              <a:gd name="connsiteX36" fmla="*/ 2030071 w 4540098"/>
              <a:gd name="connsiteY36" fmla="*/ 84011 h 147549"/>
              <a:gd name="connsiteX37" fmla="*/ 1882521 w 4540098"/>
              <a:gd name="connsiteY37" fmla="*/ 84011 h 147549"/>
              <a:gd name="connsiteX38" fmla="*/ 1882521 w 4540098"/>
              <a:gd name="connsiteY38" fmla="*/ 63539 h 147549"/>
              <a:gd name="connsiteX39" fmla="*/ 2030071 w 4540098"/>
              <a:gd name="connsiteY39" fmla="*/ 63539 h 147549"/>
              <a:gd name="connsiteX40" fmla="*/ 2573567 w 4540098"/>
              <a:gd name="connsiteY40" fmla="*/ 0 h 147549"/>
              <a:gd name="connsiteX41" fmla="*/ 2594039 w 4540098"/>
              <a:gd name="connsiteY41" fmla="*/ 0 h 147549"/>
              <a:gd name="connsiteX42" fmla="*/ 2594039 w 4540098"/>
              <a:gd name="connsiteY42" fmla="*/ 147550 h 147549"/>
              <a:gd name="connsiteX43" fmla="*/ 2573567 w 4540098"/>
              <a:gd name="connsiteY43" fmla="*/ 147550 h 147549"/>
              <a:gd name="connsiteX44" fmla="*/ 2573567 w 4540098"/>
              <a:gd name="connsiteY44" fmla="*/ 0 h 147549"/>
              <a:gd name="connsiteX45" fmla="*/ 2657578 w 4540098"/>
              <a:gd name="connsiteY45" fmla="*/ 63539 h 147549"/>
              <a:gd name="connsiteX46" fmla="*/ 2657578 w 4540098"/>
              <a:gd name="connsiteY46" fmla="*/ 84011 h 147549"/>
              <a:gd name="connsiteX47" fmla="*/ 2510029 w 4540098"/>
              <a:gd name="connsiteY47" fmla="*/ 84011 h 147549"/>
              <a:gd name="connsiteX48" fmla="*/ 2510029 w 4540098"/>
              <a:gd name="connsiteY48" fmla="*/ 63539 h 147549"/>
              <a:gd name="connsiteX49" fmla="*/ 2657578 w 4540098"/>
              <a:gd name="connsiteY49" fmla="*/ 63539 h 147549"/>
              <a:gd name="connsiteX50" fmla="*/ 3201074 w 4540098"/>
              <a:gd name="connsiteY50" fmla="*/ 0 h 147549"/>
              <a:gd name="connsiteX51" fmla="*/ 3221546 w 4540098"/>
              <a:gd name="connsiteY51" fmla="*/ 0 h 147549"/>
              <a:gd name="connsiteX52" fmla="*/ 3221546 w 4540098"/>
              <a:gd name="connsiteY52" fmla="*/ 147550 h 147549"/>
              <a:gd name="connsiteX53" fmla="*/ 3201074 w 4540098"/>
              <a:gd name="connsiteY53" fmla="*/ 147550 h 147549"/>
              <a:gd name="connsiteX54" fmla="*/ 3201074 w 4540098"/>
              <a:gd name="connsiteY54" fmla="*/ 0 h 147549"/>
              <a:gd name="connsiteX55" fmla="*/ 3285085 w 4540098"/>
              <a:gd name="connsiteY55" fmla="*/ 63539 h 147549"/>
              <a:gd name="connsiteX56" fmla="*/ 3285085 w 4540098"/>
              <a:gd name="connsiteY56" fmla="*/ 84011 h 147549"/>
              <a:gd name="connsiteX57" fmla="*/ 3137536 w 4540098"/>
              <a:gd name="connsiteY57" fmla="*/ 84011 h 147549"/>
              <a:gd name="connsiteX58" fmla="*/ 3137536 w 4540098"/>
              <a:gd name="connsiteY58" fmla="*/ 63539 h 147549"/>
              <a:gd name="connsiteX59" fmla="*/ 3285085 w 4540098"/>
              <a:gd name="connsiteY59" fmla="*/ 63539 h 147549"/>
              <a:gd name="connsiteX60" fmla="*/ 3828581 w 4540098"/>
              <a:gd name="connsiteY60" fmla="*/ 0 h 147549"/>
              <a:gd name="connsiteX61" fmla="*/ 3849053 w 4540098"/>
              <a:gd name="connsiteY61" fmla="*/ 0 h 147549"/>
              <a:gd name="connsiteX62" fmla="*/ 3849053 w 4540098"/>
              <a:gd name="connsiteY62" fmla="*/ 147550 h 147549"/>
              <a:gd name="connsiteX63" fmla="*/ 3828581 w 4540098"/>
              <a:gd name="connsiteY63" fmla="*/ 147550 h 147549"/>
              <a:gd name="connsiteX64" fmla="*/ 3828581 w 4540098"/>
              <a:gd name="connsiteY64" fmla="*/ 0 h 147549"/>
              <a:gd name="connsiteX65" fmla="*/ 3912592 w 4540098"/>
              <a:gd name="connsiteY65" fmla="*/ 63539 h 147549"/>
              <a:gd name="connsiteX66" fmla="*/ 3912592 w 4540098"/>
              <a:gd name="connsiteY66" fmla="*/ 84011 h 147549"/>
              <a:gd name="connsiteX67" fmla="*/ 3765043 w 4540098"/>
              <a:gd name="connsiteY67" fmla="*/ 84011 h 147549"/>
              <a:gd name="connsiteX68" fmla="*/ 3765043 w 4540098"/>
              <a:gd name="connsiteY68" fmla="*/ 63539 h 147549"/>
              <a:gd name="connsiteX69" fmla="*/ 3912592 w 4540098"/>
              <a:gd name="connsiteY69" fmla="*/ 63539 h 147549"/>
              <a:gd name="connsiteX70" fmla="*/ 4456088 w 4540098"/>
              <a:gd name="connsiteY70" fmla="*/ 0 h 147549"/>
              <a:gd name="connsiteX71" fmla="*/ 4476560 w 4540098"/>
              <a:gd name="connsiteY71" fmla="*/ 0 h 147549"/>
              <a:gd name="connsiteX72" fmla="*/ 4476560 w 4540098"/>
              <a:gd name="connsiteY72" fmla="*/ 147550 h 147549"/>
              <a:gd name="connsiteX73" fmla="*/ 4456088 w 4540098"/>
              <a:gd name="connsiteY73" fmla="*/ 147550 h 147549"/>
              <a:gd name="connsiteX74" fmla="*/ 4456088 w 4540098"/>
              <a:gd name="connsiteY74" fmla="*/ 0 h 147549"/>
              <a:gd name="connsiteX75" fmla="*/ 4540099 w 4540098"/>
              <a:gd name="connsiteY75" fmla="*/ 63539 h 147549"/>
              <a:gd name="connsiteX76" fmla="*/ 4540099 w 4540098"/>
              <a:gd name="connsiteY76" fmla="*/ 84011 h 147549"/>
              <a:gd name="connsiteX77" fmla="*/ 4392550 w 4540098"/>
              <a:gd name="connsiteY77" fmla="*/ 84011 h 147549"/>
              <a:gd name="connsiteX78" fmla="*/ 4392550 w 4540098"/>
              <a:gd name="connsiteY78" fmla="*/ 63539 h 147549"/>
              <a:gd name="connsiteX79" fmla="*/ 4540099 w 4540098"/>
              <a:gd name="connsiteY79" fmla="*/ 63539 h 1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40098" h="147549">
                <a:moveTo>
                  <a:pt x="63539" y="0"/>
                </a:moveTo>
                <a:lnTo>
                  <a:pt x="84011" y="0"/>
                </a:lnTo>
                <a:lnTo>
                  <a:pt x="84011" y="147550"/>
                </a:lnTo>
                <a:lnTo>
                  <a:pt x="63539" y="147550"/>
                </a:lnTo>
                <a:lnTo>
                  <a:pt x="63539" y="0"/>
                </a:lnTo>
                <a:close/>
                <a:moveTo>
                  <a:pt x="147550" y="63539"/>
                </a:moveTo>
                <a:lnTo>
                  <a:pt x="147550" y="84011"/>
                </a:lnTo>
                <a:lnTo>
                  <a:pt x="0" y="84011"/>
                </a:lnTo>
                <a:lnTo>
                  <a:pt x="0" y="63539"/>
                </a:lnTo>
                <a:lnTo>
                  <a:pt x="147550" y="63539"/>
                </a:lnTo>
                <a:close/>
                <a:moveTo>
                  <a:pt x="691012" y="0"/>
                </a:moveTo>
                <a:lnTo>
                  <a:pt x="711518" y="0"/>
                </a:lnTo>
                <a:lnTo>
                  <a:pt x="711518" y="147550"/>
                </a:lnTo>
                <a:lnTo>
                  <a:pt x="691012" y="147550"/>
                </a:lnTo>
                <a:lnTo>
                  <a:pt x="691012" y="0"/>
                </a:lnTo>
                <a:close/>
                <a:moveTo>
                  <a:pt x="775057" y="63539"/>
                </a:moveTo>
                <a:lnTo>
                  <a:pt x="775057" y="84011"/>
                </a:lnTo>
                <a:lnTo>
                  <a:pt x="627507" y="84011"/>
                </a:lnTo>
                <a:lnTo>
                  <a:pt x="627507" y="63539"/>
                </a:lnTo>
                <a:lnTo>
                  <a:pt x="775057" y="63539"/>
                </a:lnTo>
                <a:close/>
                <a:moveTo>
                  <a:pt x="1318553" y="0"/>
                </a:moveTo>
                <a:lnTo>
                  <a:pt x="1339025" y="0"/>
                </a:lnTo>
                <a:lnTo>
                  <a:pt x="1339025" y="147550"/>
                </a:lnTo>
                <a:lnTo>
                  <a:pt x="1318553" y="147550"/>
                </a:lnTo>
                <a:lnTo>
                  <a:pt x="1318553" y="0"/>
                </a:lnTo>
                <a:close/>
                <a:moveTo>
                  <a:pt x="1402564" y="63539"/>
                </a:moveTo>
                <a:lnTo>
                  <a:pt x="1402564" y="84011"/>
                </a:lnTo>
                <a:lnTo>
                  <a:pt x="1255014" y="84011"/>
                </a:lnTo>
                <a:lnTo>
                  <a:pt x="1255014" y="63539"/>
                </a:lnTo>
                <a:lnTo>
                  <a:pt x="1402564" y="63539"/>
                </a:lnTo>
                <a:close/>
                <a:moveTo>
                  <a:pt x="1946026" y="0"/>
                </a:moveTo>
                <a:lnTo>
                  <a:pt x="1966532" y="0"/>
                </a:lnTo>
                <a:lnTo>
                  <a:pt x="1966532" y="147550"/>
                </a:lnTo>
                <a:lnTo>
                  <a:pt x="1946026" y="147550"/>
                </a:lnTo>
                <a:lnTo>
                  <a:pt x="1946026" y="0"/>
                </a:lnTo>
                <a:close/>
                <a:moveTo>
                  <a:pt x="2030071" y="63539"/>
                </a:moveTo>
                <a:lnTo>
                  <a:pt x="2030071" y="84011"/>
                </a:lnTo>
                <a:lnTo>
                  <a:pt x="1882521" y="84011"/>
                </a:lnTo>
                <a:lnTo>
                  <a:pt x="1882521" y="63539"/>
                </a:lnTo>
                <a:lnTo>
                  <a:pt x="2030071" y="63539"/>
                </a:lnTo>
                <a:close/>
                <a:moveTo>
                  <a:pt x="2573567" y="0"/>
                </a:moveTo>
                <a:lnTo>
                  <a:pt x="2594039" y="0"/>
                </a:lnTo>
                <a:lnTo>
                  <a:pt x="2594039" y="147550"/>
                </a:lnTo>
                <a:lnTo>
                  <a:pt x="2573567" y="147550"/>
                </a:lnTo>
                <a:lnTo>
                  <a:pt x="2573567" y="0"/>
                </a:lnTo>
                <a:close/>
                <a:moveTo>
                  <a:pt x="2657578" y="63539"/>
                </a:moveTo>
                <a:lnTo>
                  <a:pt x="2657578" y="84011"/>
                </a:lnTo>
                <a:lnTo>
                  <a:pt x="2510029" y="84011"/>
                </a:lnTo>
                <a:lnTo>
                  <a:pt x="2510029" y="63539"/>
                </a:lnTo>
                <a:lnTo>
                  <a:pt x="2657578" y="63539"/>
                </a:lnTo>
                <a:close/>
                <a:moveTo>
                  <a:pt x="3201074" y="0"/>
                </a:moveTo>
                <a:lnTo>
                  <a:pt x="3221546" y="0"/>
                </a:lnTo>
                <a:lnTo>
                  <a:pt x="3221546" y="147550"/>
                </a:lnTo>
                <a:lnTo>
                  <a:pt x="3201074" y="147550"/>
                </a:lnTo>
                <a:lnTo>
                  <a:pt x="3201074" y="0"/>
                </a:lnTo>
                <a:close/>
                <a:moveTo>
                  <a:pt x="3285085" y="63539"/>
                </a:moveTo>
                <a:lnTo>
                  <a:pt x="3285085" y="84011"/>
                </a:lnTo>
                <a:lnTo>
                  <a:pt x="3137536" y="84011"/>
                </a:lnTo>
                <a:lnTo>
                  <a:pt x="3137536" y="63539"/>
                </a:lnTo>
                <a:lnTo>
                  <a:pt x="3285085" y="63539"/>
                </a:lnTo>
                <a:close/>
                <a:moveTo>
                  <a:pt x="3828581" y="0"/>
                </a:moveTo>
                <a:lnTo>
                  <a:pt x="3849053" y="0"/>
                </a:lnTo>
                <a:lnTo>
                  <a:pt x="3849053" y="147550"/>
                </a:lnTo>
                <a:lnTo>
                  <a:pt x="3828581" y="147550"/>
                </a:lnTo>
                <a:lnTo>
                  <a:pt x="3828581" y="0"/>
                </a:lnTo>
                <a:close/>
                <a:moveTo>
                  <a:pt x="3912592" y="63539"/>
                </a:moveTo>
                <a:lnTo>
                  <a:pt x="3912592" y="84011"/>
                </a:lnTo>
                <a:lnTo>
                  <a:pt x="3765043" y="84011"/>
                </a:lnTo>
                <a:lnTo>
                  <a:pt x="3765043" y="63539"/>
                </a:lnTo>
                <a:lnTo>
                  <a:pt x="3912592" y="63539"/>
                </a:lnTo>
                <a:close/>
                <a:moveTo>
                  <a:pt x="4456088" y="0"/>
                </a:moveTo>
                <a:lnTo>
                  <a:pt x="4476560" y="0"/>
                </a:lnTo>
                <a:lnTo>
                  <a:pt x="4476560" y="147550"/>
                </a:lnTo>
                <a:lnTo>
                  <a:pt x="4456088" y="147550"/>
                </a:lnTo>
                <a:lnTo>
                  <a:pt x="4456088" y="0"/>
                </a:lnTo>
                <a:close/>
                <a:moveTo>
                  <a:pt x="4540099" y="63539"/>
                </a:moveTo>
                <a:lnTo>
                  <a:pt x="4540099" y="84011"/>
                </a:lnTo>
                <a:lnTo>
                  <a:pt x="4392550" y="84011"/>
                </a:lnTo>
                <a:lnTo>
                  <a:pt x="4392550" y="63539"/>
                </a:lnTo>
                <a:lnTo>
                  <a:pt x="4540099" y="63539"/>
                </a:lnTo>
                <a:close/>
              </a:path>
            </a:pathLst>
          </a:custGeom>
          <a:gradFill>
            <a:gsLst>
              <a:gs pos="0">
                <a:schemeClr val="accent1"/>
              </a:gs>
              <a:gs pos="100000">
                <a:schemeClr val="accent2"/>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grpSp>
        <p:nvGrpSpPr>
          <p:cNvPr id="3" name="PPT世界-12"/>
          <p:cNvGrpSpPr/>
          <p:nvPr/>
        </p:nvGrpSpPr>
        <p:grpSpPr>
          <a:xfrm>
            <a:off x="0" y="1039948"/>
            <a:ext cx="9053845" cy="3783593"/>
            <a:chOff x="0" y="1039948"/>
            <a:chExt cx="9053845" cy="3783593"/>
          </a:xfrm>
        </p:grpSpPr>
        <p:sp>
          <p:nvSpPr>
            <p:cNvPr id="61" name="PPT世界-12-1"/>
            <p:cNvSpPr/>
            <p:nvPr/>
          </p:nvSpPr>
          <p:spPr>
            <a:xfrm flipH="1">
              <a:off x="0" y="2600960"/>
              <a:ext cx="6638544" cy="1481328"/>
            </a:xfrm>
            <a:custGeom>
              <a:avLst/>
              <a:gdLst>
                <a:gd name="connsiteX0" fmla="*/ 6638544 w 6638544"/>
                <a:gd name="connsiteY0" fmla="*/ 0 h 1481328"/>
                <a:gd name="connsiteX1" fmla="*/ 740664 w 6638544"/>
                <a:gd name="connsiteY1" fmla="*/ 0 h 1481328"/>
                <a:gd name="connsiteX2" fmla="*/ 0 w 6638544"/>
                <a:gd name="connsiteY2" fmla="*/ 740664 h 1481328"/>
                <a:gd name="connsiteX3" fmla="*/ 740664 w 6638544"/>
                <a:gd name="connsiteY3" fmla="*/ 1481328 h 1481328"/>
                <a:gd name="connsiteX4" fmla="*/ 6638544 w 6638544"/>
                <a:gd name="connsiteY4" fmla="*/ 1481328 h 1481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544" h="1481328">
                  <a:moveTo>
                    <a:pt x="6638544" y="0"/>
                  </a:moveTo>
                  <a:lnTo>
                    <a:pt x="740664" y="0"/>
                  </a:lnTo>
                  <a:cubicBezTo>
                    <a:pt x="331607" y="0"/>
                    <a:pt x="0" y="331607"/>
                    <a:pt x="0" y="740664"/>
                  </a:cubicBezTo>
                  <a:cubicBezTo>
                    <a:pt x="0" y="1149721"/>
                    <a:pt x="331607" y="1481328"/>
                    <a:pt x="740664" y="1481328"/>
                  </a:cubicBezTo>
                  <a:lnTo>
                    <a:pt x="6638544" y="1481328"/>
                  </a:lnTo>
                  <a:close/>
                </a:path>
              </a:pathLst>
            </a:cu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思源宋体 CN Heavy" panose="02020900000000000000" pitchFamily="18" charset="-122"/>
                <a:cs typeface="思源宋体 CN Heavy" panose="02020900000000000000" pitchFamily="18" charset="-122"/>
              </a:endParaRPr>
            </a:p>
          </p:txBody>
        </p:sp>
        <p:sp>
          <p:nvSpPr>
            <p:cNvPr id="22" name="PPT世界-12-2"/>
            <p:cNvSpPr txBox="1"/>
            <p:nvPr/>
          </p:nvSpPr>
          <p:spPr>
            <a:xfrm>
              <a:off x="424342" y="2613240"/>
              <a:ext cx="5172202" cy="1477328"/>
            </a:xfrm>
            <a:prstGeom prst="rect">
              <a:avLst/>
            </a:prstGeom>
            <a:noFill/>
          </p:spPr>
          <p:txBody>
            <a:bodyPr wrap="square" rtlCol="0">
              <a:noAutofit/>
            </a:bodyPr>
            <a:lstStyle/>
            <a:p>
              <a:r>
                <a:rPr lang="zh-CN" altLang="en-US" sz="9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谢谢大家</a:t>
              </a:r>
            </a:p>
          </p:txBody>
        </p:sp>
        <p:sp>
          <p:nvSpPr>
            <p:cNvPr id="23" name="PPT世界-12-3"/>
            <p:cNvSpPr txBox="1"/>
            <p:nvPr/>
          </p:nvSpPr>
          <p:spPr>
            <a:xfrm>
              <a:off x="1445529" y="1039948"/>
              <a:ext cx="7608316" cy="1708160"/>
            </a:xfrm>
            <a:prstGeom prst="rect">
              <a:avLst/>
            </a:prstGeom>
            <a:noFill/>
          </p:spPr>
          <p:txBody>
            <a:bodyPr wrap="square" rtlCol="0">
              <a:noAutofit/>
            </a:bodyPr>
            <a:lstStyle/>
            <a:p>
              <a:r>
                <a:rPr lang="en-US" altLang="zh-CN" sz="10500" dirty="0">
                  <a:ln w="28575">
                    <a:solidFill>
                      <a:schemeClr val="tx1">
                        <a:lumMod val="75000"/>
                        <a:lumOff val="25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THANKS</a:t>
              </a:r>
              <a:endParaRPr lang="zh-CN" altLang="en-US" sz="10500" dirty="0">
                <a:ln w="28575">
                  <a:solidFill>
                    <a:schemeClr val="tx1">
                      <a:lumMod val="75000"/>
                      <a:lumOff val="25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2" name="PPT世界-12-4"/>
            <p:cNvSpPr txBox="1"/>
            <p:nvPr/>
          </p:nvSpPr>
          <p:spPr>
            <a:xfrm>
              <a:off x="5156108" y="3008211"/>
              <a:ext cx="1229441" cy="890821"/>
            </a:xfrm>
            <a:prstGeom prst="rect">
              <a:avLst/>
            </a:prstGeom>
            <a:noFill/>
          </p:spPr>
          <p:txBody>
            <a:bodyPr wrap="square">
              <a:noAutofit/>
            </a:bodyPr>
            <a:lstStyle/>
            <a:p>
              <a:pPr>
                <a:lnSpc>
                  <a:spcPct val="150000"/>
                </a:lnSpc>
              </a:pPr>
              <a:r>
                <a:rPr lang="en-US" altLang="zh-CN" sz="12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THANKS</a:t>
              </a:r>
            </a:p>
            <a:p>
              <a:pPr>
                <a:lnSpc>
                  <a:spcPct val="150000"/>
                </a:lnSpc>
              </a:pPr>
              <a:r>
                <a:rPr lang="en-US" altLang="zh-CN" sz="12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FOR</a:t>
              </a:r>
            </a:p>
            <a:p>
              <a:pPr>
                <a:lnSpc>
                  <a:spcPct val="150000"/>
                </a:lnSpc>
              </a:pPr>
              <a:r>
                <a:rPr lang="en-US" altLang="zh-CN" sz="12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WATCHING</a:t>
              </a:r>
              <a:endParaRPr lang="zh-CN" altLang="en-US" sz="12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3" name="PPT世界-12-5"/>
            <p:cNvSpPr txBox="1"/>
            <p:nvPr/>
          </p:nvSpPr>
          <p:spPr>
            <a:xfrm>
              <a:off x="5157153" y="2769508"/>
              <a:ext cx="1228396" cy="307777"/>
            </a:xfrm>
            <a:prstGeom prst="rect">
              <a:avLst/>
            </a:prstGeom>
            <a:noFill/>
          </p:spPr>
          <p:txBody>
            <a:bodyPr wrap="square" rtlCol="0">
              <a:noAutofit/>
            </a:bodyPr>
            <a:lstStyle/>
            <a:p>
              <a:r>
                <a:rPr lang="en-US" altLang="zh-CN" sz="1400" dirty="0">
                  <a:ln w="3175">
                    <a:solidFill>
                      <a:schemeClr val="bg1"/>
                    </a:solidFill>
                  </a:ln>
                  <a:no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DAN</a:t>
              </a:r>
              <a:r>
                <a:rPr lang="zh-CN" altLang="en-US" sz="1400" dirty="0">
                  <a:ln w="3175">
                    <a:solidFill>
                      <a:schemeClr val="bg1"/>
                    </a:solidFill>
                  </a:ln>
                  <a:no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智云</a:t>
              </a:r>
            </a:p>
          </p:txBody>
        </p:sp>
        <p:sp>
          <p:nvSpPr>
            <p:cNvPr id="4" name="PPT世界-12-6"/>
            <p:cNvSpPr/>
            <p:nvPr/>
          </p:nvSpPr>
          <p:spPr>
            <a:xfrm>
              <a:off x="2396029" y="4451015"/>
              <a:ext cx="1826122" cy="372526"/>
            </a:xfrm>
            <a:prstGeom prst="roundRect">
              <a:avLst>
                <a:gd name="adj" fmla="val 50000"/>
              </a:avLst>
            </a:prstGeom>
            <a:solidFill>
              <a:schemeClr val="accent1"/>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17" name="PPT世界-12-7"/>
            <p:cNvSpPr/>
            <p:nvPr/>
          </p:nvSpPr>
          <p:spPr>
            <a:xfrm>
              <a:off x="574610" y="4451015"/>
              <a:ext cx="1579271" cy="372526"/>
            </a:xfrm>
            <a:prstGeom prst="roundRect">
              <a:avLst>
                <a:gd name="adj" fmla="val 50000"/>
              </a:avLst>
            </a:prstGeom>
            <a:solidFill>
              <a:schemeClr val="accent1"/>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39" name="PPT世界-12-8"/>
            <p:cNvSpPr txBox="1"/>
            <p:nvPr/>
          </p:nvSpPr>
          <p:spPr>
            <a:xfrm>
              <a:off x="631536" y="4498779"/>
              <a:ext cx="1442904" cy="276999"/>
            </a:xfrm>
            <a:prstGeom prst="rect">
              <a:avLst/>
            </a:prstGeom>
            <a:noFill/>
          </p:spPr>
          <p:txBody>
            <a:bodyPr wrap="square">
              <a:noAutofit/>
            </a:bodyPr>
            <a:lstStyle/>
            <a:p>
              <a:pPr algn="ctr"/>
              <a:r>
                <a:rPr kumimoji="0" lang="zh-CN" altLang="en-US" sz="1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主讲人</a:t>
              </a:r>
              <a:r>
                <a:rPr lang="zh-CN" altLang="en-US" sz="1200" dirty="0">
                  <a:solidFill>
                    <a:prstClr val="white"/>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：陈德林</a:t>
              </a:r>
              <a:endParaRPr lang="zh-CN" altLang="en-US" dirty="0">
                <a:latin typeface="思源宋体 CN Heavy" panose="02020900000000000000" pitchFamily="18" charset="-122"/>
                <a:cs typeface="思源宋体 CN Heavy" panose="02020900000000000000" pitchFamily="18" charset="-122"/>
              </a:endParaRPr>
            </a:p>
          </p:txBody>
        </p:sp>
        <p:sp>
          <p:nvSpPr>
            <p:cNvPr id="40" name="PPT世界-12-9"/>
            <p:cNvSpPr txBox="1"/>
            <p:nvPr/>
          </p:nvSpPr>
          <p:spPr>
            <a:xfrm>
              <a:off x="2299170" y="4498779"/>
              <a:ext cx="2019211" cy="276999"/>
            </a:xfrm>
            <a:prstGeom prst="rect">
              <a:avLst/>
            </a:prstGeom>
            <a:noFill/>
          </p:spPr>
          <p:txBody>
            <a:bodyPr wrap="square">
              <a:noAutofit/>
            </a:bodyPr>
            <a:lstStyle/>
            <a:p>
              <a:pPr algn="ctr"/>
              <a:r>
                <a:rPr kumimoji="0" lang="zh-CN" altLang="en-US" sz="1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株洲星雅实验学校</a:t>
              </a:r>
              <a:r>
                <a:rPr kumimoji="0" lang="en-US" altLang="zh-CN" sz="1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rPr>
                <a:t>K2202</a:t>
              </a:r>
              <a:endParaRPr lang="zh-CN" altLang="en-US" dirty="0">
                <a:latin typeface="思源宋体 CN Heavy" panose="02020900000000000000" pitchFamily="18" charset="-122"/>
                <a:cs typeface="思源宋体 CN Heavy" panose="02020900000000000000" pitchFamily="18" charset="-122"/>
              </a:endParaRPr>
            </a:p>
          </p:txBody>
        </p:sp>
      </p:grpSp>
      <p:sp>
        <p:nvSpPr>
          <p:cNvPr id="59" name="PPT世界-14"/>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sp>
        <p:nvSpPr>
          <p:cNvPr id="67" name="PPT世界-15"/>
          <p:cNvSpPr/>
          <p:nvPr/>
        </p:nvSpPr>
        <p:spPr>
          <a:xfrm>
            <a:off x="4524595" y="6042549"/>
            <a:ext cx="559625" cy="694150"/>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chemeClr val="tx1">
              <a:lumMod val="75000"/>
              <a:lumOff val="25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anim calcmode="lin" valueType="num">
                                      <p:cBhvr>
                                        <p:cTn id="20" dur="500" fill="hold"/>
                                        <p:tgtEl>
                                          <p:spTgt spid="67"/>
                                        </p:tgtEl>
                                        <p:attrNameLst>
                                          <p:attrName>ppt_x</p:attrName>
                                        </p:attrNameLst>
                                      </p:cBhvr>
                                      <p:tavLst>
                                        <p:tav tm="0">
                                          <p:val>
                                            <p:strVal val="#ppt_x"/>
                                          </p:val>
                                        </p:tav>
                                        <p:tav tm="100000">
                                          <p:val>
                                            <p:strVal val="#ppt_x"/>
                                          </p:val>
                                        </p:tav>
                                      </p:tavLst>
                                    </p:anim>
                                    <p:anim calcmode="lin" valueType="num">
                                      <p:cBhvr>
                                        <p:cTn id="21" dur="5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标&#10;&#10;描述已自动生成">
            <a:extLst>
              <a:ext uri="{FF2B5EF4-FFF2-40B4-BE49-F238E27FC236}">
                <a16:creationId xmlns:a16="http://schemas.microsoft.com/office/drawing/2014/main" id="{0AEAC923-E345-EE9C-A08E-7D23535E7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8986" y="-1619739"/>
            <a:ext cx="3810000" cy="3810000"/>
          </a:xfrm>
          <a:prstGeom prst="rect">
            <a:avLst/>
          </a:prstGeom>
        </p:spPr>
      </p:pic>
      <p:pic>
        <p:nvPicPr>
          <p:cNvPr id="4" name="PPT世界-2"/>
          <p:cNvPicPr>
            <a:picLocks noChangeAspect="1"/>
          </p:cNvPicPr>
          <p:nvPr/>
        </p:nvPicPr>
        <p:blipFill>
          <a:blip r:embed="rId4">
            <a:extLst>
              <a:ext uri="{28A0092B-C50C-407E-A947-70E740481C1C}">
                <a14:useLocalDpi xmlns:a14="http://schemas.microsoft.com/office/drawing/2010/main" val="0"/>
              </a:ext>
            </a:extLst>
          </a:blip>
          <a:srcRect t="1654" b="1654"/>
          <a:stretch/>
        </p:blipFill>
        <p:spPr>
          <a:xfrm>
            <a:off x="513242" y="717559"/>
            <a:ext cx="4398989" cy="5672065"/>
          </a:xfrm>
          <a:prstGeom prst="roundRect">
            <a:avLst>
              <a:gd name="adj" fmla="val 10340"/>
            </a:avLst>
          </a:prstGeom>
          <a:ln w="25400">
            <a:solidFill>
              <a:schemeClr val="accent2"/>
            </a:solidFill>
          </a:ln>
        </p:spPr>
      </p:pic>
      <p:sp>
        <p:nvSpPr>
          <p:cNvPr id="11" name="PPT世界-3"/>
          <p:cNvSpPr/>
          <p:nvPr/>
        </p:nvSpPr>
        <p:spPr>
          <a:xfrm flipH="1">
            <a:off x="996522" y="2901996"/>
            <a:ext cx="507492" cy="3956004"/>
          </a:xfrm>
          <a:custGeom>
            <a:avLst/>
            <a:gdLst>
              <a:gd name="connsiteX0" fmla="*/ 253746 w 507492"/>
              <a:gd name="connsiteY0" fmla="*/ 0 h 3956004"/>
              <a:gd name="connsiteX1" fmla="*/ 507492 w 507492"/>
              <a:gd name="connsiteY1" fmla="*/ 253746 h 3956004"/>
              <a:gd name="connsiteX2" fmla="*/ 507492 w 507492"/>
              <a:gd name="connsiteY2" fmla="*/ 3956004 h 3956004"/>
              <a:gd name="connsiteX3" fmla="*/ 0 w 507492"/>
              <a:gd name="connsiteY3" fmla="*/ 3956004 h 3956004"/>
              <a:gd name="connsiteX4" fmla="*/ 0 w 507492"/>
              <a:gd name="connsiteY4" fmla="*/ 253746 h 3956004"/>
              <a:gd name="connsiteX5" fmla="*/ 253746 w 507492"/>
              <a:gd name="connsiteY5" fmla="*/ 0 h 3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92" h="3956004">
                <a:moveTo>
                  <a:pt x="253746" y="0"/>
                </a:moveTo>
                <a:cubicBezTo>
                  <a:pt x="393886" y="0"/>
                  <a:pt x="507492" y="113606"/>
                  <a:pt x="507492" y="253746"/>
                </a:cubicBezTo>
                <a:lnTo>
                  <a:pt x="507492" y="3956004"/>
                </a:lnTo>
                <a:lnTo>
                  <a:pt x="0" y="3956004"/>
                </a:lnTo>
                <a:lnTo>
                  <a:pt x="0" y="253746"/>
                </a:lnTo>
                <a:cubicBezTo>
                  <a:pt x="0" y="113606"/>
                  <a:pt x="113606" y="0"/>
                  <a:pt x="253746" y="0"/>
                </a:cubicBezTo>
                <a:close/>
              </a:path>
            </a:pathLst>
          </a:custGeom>
          <a:solidFill>
            <a:schemeClr val="accent3">
              <a:alpha val="60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19" name="PPT世界-4"/>
          <p:cNvSpPr/>
          <p:nvPr/>
        </p:nvSpPr>
        <p:spPr>
          <a:xfrm flipH="1">
            <a:off x="868107" y="6105334"/>
            <a:ext cx="4540098" cy="147549"/>
          </a:xfrm>
          <a:custGeom>
            <a:avLst/>
            <a:gdLst>
              <a:gd name="connsiteX0" fmla="*/ 63539 w 4540098"/>
              <a:gd name="connsiteY0" fmla="*/ 0 h 147549"/>
              <a:gd name="connsiteX1" fmla="*/ 84011 w 4540098"/>
              <a:gd name="connsiteY1" fmla="*/ 0 h 147549"/>
              <a:gd name="connsiteX2" fmla="*/ 84011 w 4540098"/>
              <a:gd name="connsiteY2" fmla="*/ 147550 h 147549"/>
              <a:gd name="connsiteX3" fmla="*/ 63539 w 4540098"/>
              <a:gd name="connsiteY3" fmla="*/ 147550 h 147549"/>
              <a:gd name="connsiteX4" fmla="*/ 63539 w 4540098"/>
              <a:gd name="connsiteY4" fmla="*/ 0 h 147549"/>
              <a:gd name="connsiteX5" fmla="*/ 147550 w 4540098"/>
              <a:gd name="connsiteY5" fmla="*/ 63539 h 147549"/>
              <a:gd name="connsiteX6" fmla="*/ 147550 w 4540098"/>
              <a:gd name="connsiteY6" fmla="*/ 84011 h 147549"/>
              <a:gd name="connsiteX7" fmla="*/ 0 w 4540098"/>
              <a:gd name="connsiteY7" fmla="*/ 84011 h 147549"/>
              <a:gd name="connsiteX8" fmla="*/ 0 w 4540098"/>
              <a:gd name="connsiteY8" fmla="*/ 63539 h 147549"/>
              <a:gd name="connsiteX9" fmla="*/ 147550 w 4540098"/>
              <a:gd name="connsiteY9" fmla="*/ 63539 h 147549"/>
              <a:gd name="connsiteX10" fmla="*/ 691012 w 4540098"/>
              <a:gd name="connsiteY10" fmla="*/ 0 h 147549"/>
              <a:gd name="connsiteX11" fmla="*/ 711518 w 4540098"/>
              <a:gd name="connsiteY11" fmla="*/ 0 h 147549"/>
              <a:gd name="connsiteX12" fmla="*/ 711518 w 4540098"/>
              <a:gd name="connsiteY12" fmla="*/ 147550 h 147549"/>
              <a:gd name="connsiteX13" fmla="*/ 691012 w 4540098"/>
              <a:gd name="connsiteY13" fmla="*/ 147550 h 147549"/>
              <a:gd name="connsiteX14" fmla="*/ 691012 w 4540098"/>
              <a:gd name="connsiteY14" fmla="*/ 0 h 147549"/>
              <a:gd name="connsiteX15" fmla="*/ 775057 w 4540098"/>
              <a:gd name="connsiteY15" fmla="*/ 63539 h 147549"/>
              <a:gd name="connsiteX16" fmla="*/ 775057 w 4540098"/>
              <a:gd name="connsiteY16" fmla="*/ 84011 h 147549"/>
              <a:gd name="connsiteX17" fmla="*/ 627507 w 4540098"/>
              <a:gd name="connsiteY17" fmla="*/ 84011 h 147549"/>
              <a:gd name="connsiteX18" fmla="*/ 627507 w 4540098"/>
              <a:gd name="connsiteY18" fmla="*/ 63539 h 147549"/>
              <a:gd name="connsiteX19" fmla="*/ 775057 w 4540098"/>
              <a:gd name="connsiteY19" fmla="*/ 63539 h 147549"/>
              <a:gd name="connsiteX20" fmla="*/ 1318553 w 4540098"/>
              <a:gd name="connsiteY20" fmla="*/ 0 h 147549"/>
              <a:gd name="connsiteX21" fmla="*/ 1339025 w 4540098"/>
              <a:gd name="connsiteY21" fmla="*/ 0 h 147549"/>
              <a:gd name="connsiteX22" fmla="*/ 1339025 w 4540098"/>
              <a:gd name="connsiteY22" fmla="*/ 147550 h 147549"/>
              <a:gd name="connsiteX23" fmla="*/ 1318553 w 4540098"/>
              <a:gd name="connsiteY23" fmla="*/ 147550 h 147549"/>
              <a:gd name="connsiteX24" fmla="*/ 1318553 w 4540098"/>
              <a:gd name="connsiteY24" fmla="*/ 0 h 147549"/>
              <a:gd name="connsiteX25" fmla="*/ 1402564 w 4540098"/>
              <a:gd name="connsiteY25" fmla="*/ 63539 h 147549"/>
              <a:gd name="connsiteX26" fmla="*/ 1402564 w 4540098"/>
              <a:gd name="connsiteY26" fmla="*/ 84011 h 147549"/>
              <a:gd name="connsiteX27" fmla="*/ 1255014 w 4540098"/>
              <a:gd name="connsiteY27" fmla="*/ 84011 h 147549"/>
              <a:gd name="connsiteX28" fmla="*/ 1255014 w 4540098"/>
              <a:gd name="connsiteY28" fmla="*/ 63539 h 147549"/>
              <a:gd name="connsiteX29" fmla="*/ 1402564 w 4540098"/>
              <a:gd name="connsiteY29" fmla="*/ 63539 h 147549"/>
              <a:gd name="connsiteX30" fmla="*/ 1946026 w 4540098"/>
              <a:gd name="connsiteY30" fmla="*/ 0 h 147549"/>
              <a:gd name="connsiteX31" fmla="*/ 1966532 w 4540098"/>
              <a:gd name="connsiteY31" fmla="*/ 0 h 147549"/>
              <a:gd name="connsiteX32" fmla="*/ 1966532 w 4540098"/>
              <a:gd name="connsiteY32" fmla="*/ 147550 h 147549"/>
              <a:gd name="connsiteX33" fmla="*/ 1946026 w 4540098"/>
              <a:gd name="connsiteY33" fmla="*/ 147550 h 147549"/>
              <a:gd name="connsiteX34" fmla="*/ 1946026 w 4540098"/>
              <a:gd name="connsiteY34" fmla="*/ 0 h 147549"/>
              <a:gd name="connsiteX35" fmla="*/ 2030071 w 4540098"/>
              <a:gd name="connsiteY35" fmla="*/ 63539 h 147549"/>
              <a:gd name="connsiteX36" fmla="*/ 2030071 w 4540098"/>
              <a:gd name="connsiteY36" fmla="*/ 84011 h 147549"/>
              <a:gd name="connsiteX37" fmla="*/ 1882521 w 4540098"/>
              <a:gd name="connsiteY37" fmla="*/ 84011 h 147549"/>
              <a:gd name="connsiteX38" fmla="*/ 1882521 w 4540098"/>
              <a:gd name="connsiteY38" fmla="*/ 63539 h 147549"/>
              <a:gd name="connsiteX39" fmla="*/ 2030071 w 4540098"/>
              <a:gd name="connsiteY39" fmla="*/ 63539 h 147549"/>
              <a:gd name="connsiteX40" fmla="*/ 2573567 w 4540098"/>
              <a:gd name="connsiteY40" fmla="*/ 0 h 147549"/>
              <a:gd name="connsiteX41" fmla="*/ 2594039 w 4540098"/>
              <a:gd name="connsiteY41" fmla="*/ 0 h 147549"/>
              <a:gd name="connsiteX42" fmla="*/ 2594039 w 4540098"/>
              <a:gd name="connsiteY42" fmla="*/ 147550 h 147549"/>
              <a:gd name="connsiteX43" fmla="*/ 2573567 w 4540098"/>
              <a:gd name="connsiteY43" fmla="*/ 147550 h 147549"/>
              <a:gd name="connsiteX44" fmla="*/ 2573567 w 4540098"/>
              <a:gd name="connsiteY44" fmla="*/ 0 h 147549"/>
              <a:gd name="connsiteX45" fmla="*/ 2657578 w 4540098"/>
              <a:gd name="connsiteY45" fmla="*/ 63539 h 147549"/>
              <a:gd name="connsiteX46" fmla="*/ 2657578 w 4540098"/>
              <a:gd name="connsiteY46" fmla="*/ 84011 h 147549"/>
              <a:gd name="connsiteX47" fmla="*/ 2510029 w 4540098"/>
              <a:gd name="connsiteY47" fmla="*/ 84011 h 147549"/>
              <a:gd name="connsiteX48" fmla="*/ 2510029 w 4540098"/>
              <a:gd name="connsiteY48" fmla="*/ 63539 h 147549"/>
              <a:gd name="connsiteX49" fmla="*/ 2657578 w 4540098"/>
              <a:gd name="connsiteY49" fmla="*/ 63539 h 147549"/>
              <a:gd name="connsiteX50" fmla="*/ 3201074 w 4540098"/>
              <a:gd name="connsiteY50" fmla="*/ 0 h 147549"/>
              <a:gd name="connsiteX51" fmla="*/ 3221546 w 4540098"/>
              <a:gd name="connsiteY51" fmla="*/ 0 h 147549"/>
              <a:gd name="connsiteX52" fmla="*/ 3221546 w 4540098"/>
              <a:gd name="connsiteY52" fmla="*/ 147550 h 147549"/>
              <a:gd name="connsiteX53" fmla="*/ 3201074 w 4540098"/>
              <a:gd name="connsiteY53" fmla="*/ 147550 h 147549"/>
              <a:gd name="connsiteX54" fmla="*/ 3201074 w 4540098"/>
              <a:gd name="connsiteY54" fmla="*/ 0 h 147549"/>
              <a:gd name="connsiteX55" fmla="*/ 3285085 w 4540098"/>
              <a:gd name="connsiteY55" fmla="*/ 63539 h 147549"/>
              <a:gd name="connsiteX56" fmla="*/ 3285085 w 4540098"/>
              <a:gd name="connsiteY56" fmla="*/ 84011 h 147549"/>
              <a:gd name="connsiteX57" fmla="*/ 3137536 w 4540098"/>
              <a:gd name="connsiteY57" fmla="*/ 84011 h 147549"/>
              <a:gd name="connsiteX58" fmla="*/ 3137536 w 4540098"/>
              <a:gd name="connsiteY58" fmla="*/ 63539 h 147549"/>
              <a:gd name="connsiteX59" fmla="*/ 3285085 w 4540098"/>
              <a:gd name="connsiteY59" fmla="*/ 63539 h 147549"/>
              <a:gd name="connsiteX60" fmla="*/ 3828581 w 4540098"/>
              <a:gd name="connsiteY60" fmla="*/ 0 h 147549"/>
              <a:gd name="connsiteX61" fmla="*/ 3849053 w 4540098"/>
              <a:gd name="connsiteY61" fmla="*/ 0 h 147549"/>
              <a:gd name="connsiteX62" fmla="*/ 3849053 w 4540098"/>
              <a:gd name="connsiteY62" fmla="*/ 147550 h 147549"/>
              <a:gd name="connsiteX63" fmla="*/ 3828581 w 4540098"/>
              <a:gd name="connsiteY63" fmla="*/ 147550 h 147549"/>
              <a:gd name="connsiteX64" fmla="*/ 3828581 w 4540098"/>
              <a:gd name="connsiteY64" fmla="*/ 0 h 147549"/>
              <a:gd name="connsiteX65" fmla="*/ 3912592 w 4540098"/>
              <a:gd name="connsiteY65" fmla="*/ 63539 h 147549"/>
              <a:gd name="connsiteX66" fmla="*/ 3912592 w 4540098"/>
              <a:gd name="connsiteY66" fmla="*/ 84011 h 147549"/>
              <a:gd name="connsiteX67" fmla="*/ 3765043 w 4540098"/>
              <a:gd name="connsiteY67" fmla="*/ 84011 h 147549"/>
              <a:gd name="connsiteX68" fmla="*/ 3765043 w 4540098"/>
              <a:gd name="connsiteY68" fmla="*/ 63539 h 147549"/>
              <a:gd name="connsiteX69" fmla="*/ 3912592 w 4540098"/>
              <a:gd name="connsiteY69" fmla="*/ 63539 h 147549"/>
              <a:gd name="connsiteX70" fmla="*/ 4456088 w 4540098"/>
              <a:gd name="connsiteY70" fmla="*/ 0 h 147549"/>
              <a:gd name="connsiteX71" fmla="*/ 4476560 w 4540098"/>
              <a:gd name="connsiteY71" fmla="*/ 0 h 147549"/>
              <a:gd name="connsiteX72" fmla="*/ 4476560 w 4540098"/>
              <a:gd name="connsiteY72" fmla="*/ 147550 h 147549"/>
              <a:gd name="connsiteX73" fmla="*/ 4456088 w 4540098"/>
              <a:gd name="connsiteY73" fmla="*/ 147550 h 147549"/>
              <a:gd name="connsiteX74" fmla="*/ 4456088 w 4540098"/>
              <a:gd name="connsiteY74" fmla="*/ 0 h 147549"/>
              <a:gd name="connsiteX75" fmla="*/ 4540099 w 4540098"/>
              <a:gd name="connsiteY75" fmla="*/ 63539 h 147549"/>
              <a:gd name="connsiteX76" fmla="*/ 4540099 w 4540098"/>
              <a:gd name="connsiteY76" fmla="*/ 84011 h 147549"/>
              <a:gd name="connsiteX77" fmla="*/ 4392550 w 4540098"/>
              <a:gd name="connsiteY77" fmla="*/ 84011 h 147549"/>
              <a:gd name="connsiteX78" fmla="*/ 4392550 w 4540098"/>
              <a:gd name="connsiteY78" fmla="*/ 63539 h 147549"/>
              <a:gd name="connsiteX79" fmla="*/ 4540099 w 4540098"/>
              <a:gd name="connsiteY79" fmla="*/ 63539 h 1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40098" h="147549">
                <a:moveTo>
                  <a:pt x="63539" y="0"/>
                </a:moveTo>
                <a:lnTo>
                  <a:pt x="84011" y="0"/>
                </a:lnTo>
                <a:lnTo>
                  <a:pt x="84011" y="147550"/>
                </a:lnTo>
                <a:lnTo>
                  <a:pt x="63539" y="147550"/>
                </a:lnTo>
                <a:lnTo>
                  <a:pt x="63539" y="0"/>
                </a:lnTo>
                <a:close/>
                <a:moveTo>
                  <a:pt x="147550" y="63539"/>
                </a:moveTo>
                <a:lnTo>
                  <a:pt x="147550" y="84011"/>
                </a:lnTo>
                <a:lnTo>
                  <a:pt x="0" y="84011"/>
                </a:lnTo>
                <a:lnTo>
                  <a:pt x="0" y="63539"/>
                </a:lnTo>
                <a:lnTo>
                  <a:pt x="147550" y="63539"/>
                </a:lnTo>
                <a:close/>
                <a:moveTo>
                  <a:pt x="691012" y="0"/>
                </a:moveTo>
                <a:lnTo>
                  <a:pt x="711518" y="0"/>
                </a:lnTo>
                <a:lnTo>
                  <a:pt x="711518" y="147550"/>
                </a:lnTo>
                <a:lnTo>
                  <a:pt x="691012" y="147550"/>
                </a:lnTo>
                <a:lnTo>
                  <a:pt x="691012" y="0"/>
                </a:lnTo>
                <a:close/>
                <a:moveTo>
                  <a:pt x="775057" y="63539"/>
                </a:moveTo>
                <a:lnTo>
                  <a:pt x="775057" y="84011"/>
                </a:lnTo>
                <a:lnTo>
                  <a:pt x="627507" y="84011"/>
                </a:lnTo>
                <a:lnTo>
                  <a:pt x="627507" y="63539"/>
                </a:lnTo>
                <a:lnTo>
                  <a:pt x="775057" y="63539"/>
                </a:lnTo>
                <a:close/>
                <a:moveTo>
                  <a:pt x="1318553" y="0"/>
                </a:moveTo>
                <a:lnTo>
                  <a:pt x="1339025" y="0"/>
                </a:lnTo>
                <a:lnTo>
                  <a:pt x="1339025" y="147550"/>
                </a:lnTo>
                <a:lnTo>
                  <a:pt x="1318553" y="147550"/>
                </a:lnTo>
                <a:lnTo>
                  <a:pt x="1318553" y="0"/>
                </a:lnTo>
                <a:close/>
                <a:moveTo>
                  <a:pt x="1402564" y="63539"/>
                </a:moveTo>
                <a:lnTo>
                  <a:pt x="1402564" y="84011"/>
                </a:lnTo>
                <a:lnTo>
                  <a:pt x="1255014" y="84011"/>
                </a:lnTo>
                <a:lnTo>
                  <a:pt x="1255014" y="63539"/>
                </a:lnTo>
                <a:lnTo>
                  <a:pt x="1402564" y="63539"/>
                </a:lnTo>
                <a:close/>
                <a:moveTo>
                  <a:pt x="1946026" y="0"/>
                </a:moveTo>
                <a:lnTo>
                  <a:pt x="1966532" y="0"/>
                </a:lnTo>
                <a:lnTo>
                  <a:pt x="1966532" y="147550"/>
                </a:lnTo>
                <a:lnTo>
                  <a:pt x="1946026" y="147550"/>
                </a:lnTo>
                <a:lnTo>
                  <a:pt x="1946026" y="0"/>
                </a:lnTo>
                <a:close/>
                <a:moveTo>
                  <a:pt x="2030071" y="63539"/>
                </a:moveTo>
                <a:lnTo>
                  <a:pt x="2030071" y="84011"/>
                </a:lnTo>
                <a:lnTo>
                  <a:pt x="1882521" y="84011"/>
                </a:lnTo>
                <a:lnTo>
                  <a:pt x="1882521" y="63539"/>
                </a:lnTo>
                <a:lnTo>
                  <a:pt x="2030071" y="63539"/>
                </a:lnTo>
                <a:close/>
                <a:moveTo>
                  <a:pt x="2573567" y="0"/>
                </a:moveTo>
                <a:lnTo>
                  <a:pt x="2594039" y="0"/>
                </a:lnTo>
                <a:lnTo>
                  <a:pt x="2594039" y="147550"/>
                </a:lnTo>
                <a:lnTo>
                  <a:pt x="2573567" y="147550"/>
                </a:lnTo>
                <a:lnTo>
                  <a:pt x="2573567" y="0"/>
                </a:lnTo>
                <a:close/>
                <a:moveTo>
                  <a:pt x="2657578" y="63539"/>
                </a:moveTo>
                <a:lnTo>
                  <a:pt x="2657578" y="84011"/>
                </a:lnTo>
                <a:lnTo>
                  <a:pt x="2510029" y="84011"/>
                </a:lnTo>
                <a:lnTo>
                  <a:pt x="2510029" y="63539"/>
                </a:lnTo>
                <a:lnTo>
                  <a:pt x="2657578" y="63539"/>
                </a:lnTo>
                <a:close/>
                <a:moveTo>
                  <a:pt x="3201074" y="0"/>
                </a:moveTo>
                <a:lnTo>
                  <a:pt x="3221546" y="0"/>
                </a:lnTo>
                <a:lnTo>
                  <a:pt x="3221546" y="147550"/>
                </a:lnTo>
                <a:lnTo>
                  <a:pt x="3201074" y="147550"/>
                </a:lnTo>
                <a:lnTo>
                  <a:pt x="3201074" y="0"/>
                </a:lnTo>
                <a:close/>
                <a:moveTo>
                  <a:pt x="3285085" y="63539"/>
                </a:moveTo>
                <a:lnTo>
                  <a:pt x="3285085" y="84011"/>
                </a:lnTo>
                <a:lnTo>
                  <a:pt x="3137536" y="84011"/>
                </a:lnTo>
                <a:lnTo>
                  <a:pt x="3137536" y="63539"/>
                </a:lnTo>
                <a:lnTo>
                  <a:pt x="3285085" y="63539"/>
                </a:lnTo>
                <a:close/>
                <a:moveTo>
                  <a:pt x="3828581" y="0"/>
                </a:moveTo>
                <a:lnTo>
                  <a:pt x="3849053" y="0"/>
                </a:lnTo>
                <a:lnTo>
                  <a:pt x="3849053" y="147550"/>
                </a:lnTo>
                <a:lnTo>
                  <a:pt x="3828581" y="147550"/>
                </a:lnTo>
                <a:lnTo>
                  <a:pt x="3828581" y="0"/>
                </a:lnTo>
                <a:close/>
                <a:moveTo>
                  <a:pt x="3912592" y="63539"/>
                </a:moveTo>
                <a:lnTo>
                  <a:pt x="3912592" y="84011"/>
                </a:lnTo>
                <a:lnTo>
                  <a:pt x="3765043" y="84011"/>
                </a:lnTo>
                <a:lnTo>
                  <a:pt x="3765043" y="63539"/>
                </a:lnTo>
                <a:lnTo>
                  <a:pt x="3912592" y="63539"/>
                </a:lnTo>
                <a:close/>
                <a:moveTo>
                  <a:pt x="4456088" y="0"/>
                </a:moveTo>
                <a:lnTo>
                  <a:pt x="4476560" y="0"/>
                </a:lnTo>
                <a:lnTo>
                  <a:pt x="4476560" y="147550"/>
                </a:lnTo>
                <a:lnTo>
                  <a:pt x="4456088" y="147550"/>
                </a:lnTo>
                <a:lnTo>
                  <a:pt x="4456088" y="0"/>
                </a:lnTo>
                <a:close/>
                <a:moveTo>
                  <a:pt x="4540099" y="63539"/>
                </a:moveTo>
                <a:lnTo>
                  <a:pt x="4540099" y="84011"/>
                </a:lnTo>
                <a:lnTo>
                  <a:pt x="4392550" y="84011"/>
                </a:lnTo>
                <a:lnTo>
                  <a:pt x="4392550" y="63539"/>
                </a:lnTo>
                <a:lnTo>
                  <a:pt x="4540099" y="63539"/>
                </a:lnTo>
                <a:close/>
              </a:path>
            </a:pathLst>
          </a:custGeom>
          <a:solidFill>
            <a:srgbClr val="003874"/>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33" name="PPT世界-5"/>
          <p:cNvSpPr/>
          <p:nvPr/>
        </p:nvSpPr>
        <p:spPr>
          <a:xfrm>
            <a:off x="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sp>
        <p:nvSpPr>
          <p:cNvPr id="34" name="PPT世界-6"/>
          <p:cNvSpPr/>
          <p:nvPr/>
        </p:nvSpPr>
        <p:spPr>
          <a:xfrm flipH="1">
            <a:off x="11323893" y="5846793"/>
            <a:ext cx="559625" cy="694150"/>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gradFill>
            <a:gsLst>
              <a:gs pos="0">
                <a:schemeClr val="accent1"/>
              </a:gs>
              <a:gs pos="100000">
                <a:schemeClr val="accent2"/>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grpSp>
        <p:nvGrpSpPr>
          <p:cNvPr id="2" name="PPT世界-7"/>
          <p:cNvGrpSpPr/>
          <p:nvPr/>
        </p:nvGrpSpPr>
        <p:grpSpPr>
          <a:xfrm>
            <a:off x="5652615" y="1558266"/>
            <a:ext cx="6539385" cy="722641"/>
            <a:chOff x="5652615" y="1459048"/>
            <a:chExt cx="6539385" cy="722641"/>
          </a:xfrm>
        </p:grpSpPr>
        <p:sp>
          <p:nvSpPr>
            <p:cNvPr id="74" name="PPT世界-7-1"/>
            <p:cNvSpPr/>
            <p:nvPr/>
          </p:nvSpPr>
          <p:spPr>
            <a:xfrm>
              <a:off x="5652615" y="1459048"/>
              <a:ext cx="6539385" cy="722641"/>
            </a:xfrm>
            <a:custGeom>
              <a:avLst/>
              <a:gdLst>
                <a:gd name="connsiteX0" fmla="*/ 361321 w 6539385"/>
                <a:gd name="connsiteY0" fmla="*/ 0 h 722641"/>
                <a:gd name="connsiteX1" fmla="*/ 804706 w 6539385"/>
                <a:gd name="connsiteY1" fmla="*/ 0 h 722641"/>
                <a:gd name="connsiteX2" fmla="*/ 3218819 w 6539385"/>
                <a:gd name="connsiteY2" fmla="*/ 0 h 722641"/>
                <a:gd name="connsiteX3" fmla="*/ 3238501 w 6539385"/>
                <a:gd name="connsiteY3" fmla="*/ 0 h 722641"/>
                <a:gd name="connsiteX4" fmla="*/ 3662204 w 6539385"/>
                <a:gd name="connsiteY4" fmla="*/ 0 h 722641"/>
                <a:gd name="connsiteX5" fmla="*/ 3681886 w 6539385"/>
                <a:gd name="connsiteY5" fmla="*/ 0 h 722641"/>
                <a:gd name="connsiteX6" fmla="*/ 6096000 w 6539385"/>
                <a:gd name="connsiteY6" fmla="*/ 0 h 722641"/>
                <a:gd name="connsiteX7" fmla="*/ 6539385 w 6539385"/>
                <a:gd name="connsiteY7" fmla="*/ 0 h 722641"/>
                <a:gd name="connsiteX8" fmla="*/ 6539385 w 6539385"/>
                <a:gd name="connsiteY8" fmla="*/ 722641 h 722641"/>
                <a:gd name="connsiteX9" fmla="*/ 6096000 w 6539385"/>
                <a:gd name="connsiteY9" fmla="*/ 722641 h 722641"/>
                <a:gd name="connsiteX10" fmla="*/ 3681886 w 6539385"/>
                <a:gd name="connsiteY10" fmla="*/ 722641 h 722641"/>
                <a:gd name="connsiteX11" fmla="*/ 3662204 w 6539385"/>
                <a:gd name="connsiteY11" fmla="*/ 722641 h 722641"/>
                <a:gd name="connsiteX12" fmla="*/ 3238501 w 6539385"/>
                <a:gd name="connsiteY12" fmla="*/ 722641 h 722641"/>
                <a:gd name="connsiteX13" fmla="*/ 3218819 w 6539385"/>
                <a:gd name="connsiteY13" fmla="*/ 722641 h 722641"/>
                <a:gd name="connsiteX14" fmla="*/ 804706 w 6539385"/>
                <a:gd name="connsiteY14" fmla="*/ 722641 h 722641"/>
                <a:gd name="connsiteX15" fmla="*/ 361321 w 6539385"/>
                <a:gd name="connsiteY15" fmla="*/ 722641 h 722641"/>
                <a:gd name="connsiteX16" fmla="*/ 0 w 6539385"/>
                <a:gd name="connsiteY16" fmla="*/ 361321 h 722641"/>
                <a:gd name="connsiteX17" fmla="*/ 361321 w 6539385"/>
                <a:gd name="connsiteY17" fmla="*/ 0 h 72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39385" h="722641">
                  <a:moveTo>
                    <a:pt x="361321" y="0"/>
                  </a:moveTo>
                  <a:lnTo>
                    <a:pt x="804706" y="0"/>
                  </a:lnTo>
                  <a:lnTo>
                    <a:pt x="3218819" y="0"/>
                  </a:lnTo>
                  <a:lnTo>
                    <a:pt x="3238501" y="0"/>
                  </a:lnTo>
                  <a:lnTo>
                    <a:pt x="3662204" y="0"/>
                  </a:lnTo>
                  <a:lnTo>
                    <a:pt x="3681886" y="0"/>
                  </a:lnTo>
                  <a:lnTo>
                    <a:pt x="6096000" y="0"/>
                  </a:lnTo>
                  <a:lnTo>
                    <a:pt x="6539385" y="0"/>
                  </a:lnTo>
                  <a:lnTo>
                    <a:pt x="6539385" y="722641"/>
                  </a:lnTo>
                  <a:lnTo>
                    <a:pt x="6096000" y="722641"/>
                  </a:lnTo>
                  <a:lnTo>
                    <a:pt x="3681886" y="722641"/>
                  </a:lnTo>
                  <a:lnTo>
                    <a:pt x="3662204" y="722641"/>
                  </a:lnTo>
                  <a:lnTo>
                    <a:pt x="3238501" y="722641"/>
                  </a:lnTo>
                  <a:lnTo>
                    <a:pt x="3218819" y="722641"/>
                  </a:lnTo>
                  <a:lnTo>
                    <a:pt x="804706" y="722641"/>
                  </a:lnTo>
                  <a:lnTo>
                    <a:pt x="361321" y="722641"/>
                  </a:lnTo>
                  <a:cubicBezTo>
                    <a:pt x="161769" y="722641"/>
                    <a:pt x="0" y="560872"/>
                    <a:pt x="0" y="361321"/>
                  </a:cubicBezTo>
                  <a:cubicBezTo>
                    <a:pt x="0" y="161769"/>
                    <a:pt x="161769" y="0"/>
                    <a:pt x="36132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Heavy" panose="02020900000000000000" pitchFamily="18" charset="-122"/>
                <a:cs typeface="思源宋体 CN Heavy" panose="02020900000000000000" pitchFamily="18" charset="-122"/>
              </a:endParaRPr>
            </a:p>
          </p:txBody>
        </p:sp>
        <p:sp>
          <p:nvSpPr>
            <p:cNvPr id="56" name="PPT世界-7-2"/>
            <p:cNvSpPr txBox="1"/>
            <p:nvPr/>
          </p:nvSpPr>
          <p:spPr>
            <a:xfrm>
              <a:off x="6327659" y="1488557"/>
              <a:ext cx="4815079" cy="673614"/>
            </a:xfrm>
            <a:prstGeom prst="rect">
              <a:avLst/>
            </a:prstGeom>
            <a:noFill/>
          </p:spPr>
          <p:txBody>
            <a:bodyPr wrap="square" rtlCol="0">
              <a:noAutofit/>
            </a:bodyPr>
            <a:lstStyle/>
            <a:p>
              <a:r>
                <a:rPr lang="en-US" altLang="zh-CN" sz="4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CONTENTS-</a:t>
              </a:r>
              <a:r>
                <a:rPr lang="zh-CN" altLang="en-US" sz="4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目录</a:t>
              </a:r>
            </a:p>
          </p:txBody>
        </p:sp>
      </p:grpSp>
      <p:grpSp>
        <p:nvGrpSpPr>
          <p:cNvPr id="83" name="PPT世界-8"/>
          <p:cNvGrpSpPr/>
          <p:nvPr/>
        </p:nvGrpSpPr>
        <p:grpSpPr>
          <a:xfrm>
            <a:off x="6327659" y="2984373"/>
            <a:ext cx="2755074" cy="1105856"/>
            <a:chOff x="6327659" y="2885155"/>
            <a:chExt cx="2755074" cy="1105856"/>
          </a:xfrm>
        </p:grpSpPr>
        <p:sp>
          <p:nvSpPr>
            <p:cNvPr id="75" name="PPT世界-8-1"/>
            <p:cNvSpPr txBox="1"/>
            <p:nvPr/>
          </p:nvSpPr>
          <p:spPr>
            <a:xfrm>
              <a:off x="6327659" y="2885155"/>
              <a:ext cx="918655" cy="769441"/>
            </a:xfrm>
            <a:prstGeom prst="rect">
              <a:avLst/>
            </a:prstGeom>
            <a:noFill/>
          </p:spPr>
          <p:txBody>
            <a:bodyPr wrap="square" rtlCol="0">
              <a:noAutofit/>
            </a:bodyPr>
            <a:lstStyle/>
            <a:p>
              <a:pPr lvl="0"/>
              <a:r>
                <a:rPr lang="en-US" altLang="zh-CN"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01</a:t>
              </a:r>
              <a:endParaRPr lang="zh-CN" altLang="en-US"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PPT世界-8-2"/>
            <p:cNvSpPr txBox="1"/>
            <p:nvPr/>
          </p:nvSpPr>
          <p:spPr>
            <a:xfrm>
              <a:off x="6845818" y="3209681"/>
              <a:ext cx="2236915" cy="523220"/>
            </a:xfrm>
            <a:prstGeom prst="rect">
              <a:avLst/>
            </a:prstGeom>
            <a:noFill/>
          </p:spPr>
          <p:txBody>
            <a:bodyPr wrap="square" rtlCol="0">
              <a:noAutofit/>
            </a:bodyPr>
            <a:lstStyle/>
            <a:p>
              <a:pPr lvl="0"/>
              <a:r>
                <a:rPr lang="zh-CN" altLang="en-US" sz="2800" dirty="0">
                  <a:gradFill>
                    <a:gsLst>
                      <a:gs pos="0">
                        <a:schemeClr val="accent1"/>
                      </a:gs>
                      <a:gs pos="100000">
                        <a:schemeClr val="accent2"/>
                      </a:gs>
                    </a:gsLst>
                    <a:lin ang="2700000" scaled="1"/>
                  </a:gradFill>
                  <a:latin typeface="思源宋体 CN Heavy" panose="02020900000000000000" pitchFamily="18" charset="-122"/>
                  <a:ea typeface="思源宋体 CN Heavy" panose="02020900000000000000" pitchFamily="18" charset="-122"/>
                  <a:cs typeface="思源宋体 CN Heavy" panose="02020900000000000000" pitchFamily="18" charset="-122"/>
                </a:rPr>
                <a:t>特色交通</a:t>
              </a:r>
            </a:p>
          </p:txBody>
        </p:sp>
        <p:sp>
          <p:nvSpPr>
            <p:cNvPr id="60" name="PPT世界-8-3"/>
            <p:cNvSpPr txBox="1"/>
            <p:nvPr/>
          </p:nvSpPr>
          <p:spPr>
            <a:xfrm>
              <a:off x="6353059" y="3766398"/>
              <a:ext cx="237295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Featured transportation</a:t>
              </a:r>
            </a:p>
          </p:txBody>
        </p:sp>
      </p:grpSp>
      <p:grpSp>
        <p:nvGrpSpPr>
          <p:cNvPr id="84" name="PPT世界-9"/>
          <p:cNvGrpSpPr/>
          <p:nvPr/>
        </p:nvGrpSpPr>
        <p:grpSpPr>
          <a:xfrm>
            <a:off x="9116885" y="2984373"/>
            <a:ext cx="2755074" cy="1105856"/>
            <a:chOff x="9116885" y="2885155"/>
            <a:chExt cx="2755074" cy="1105856"/>
          </a:xfrm>
        </p:grpSpPr>
        <p:sp>
          <p:nvSpPr>
            <p:cNvPr id="76" name="PPT世界-9-1"/>
            <p:cNvSpPr txBox="1"/>
            <p:nvPr/>
          </p:nvSpPr>
          <p:spPr>
            <a:xfrm>
              <a:off x="9116885" y="2885155"/>
              <a:ext cx="918655" cy="769441"/>
            </a:xfrm>
            <a:prstGeom prst="rect">
              <a:avLst/>
            </a:prstGeom>
            <a:noFill/>
          </p:spPr>
          <p:txBody>
            <a:bodyPr wrap="square" rtlCol="0">
              <a:noAutofit/>
            </a:bodyPr>
            <a:lstStyle/>
            <a:p>
              <a:pPr lvl="0"/>
              <a:r>
                <a:rPr lang="en-US" altLang="zh-CN" sz="4400" dirty="0">
                  <a:solidFill>
                    <a:schemeClr val="tx1">
                      <a:lumMod val="75000"/>
                      <a:lumOff val="25000"/>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02</a:t>
              </a:r>
              <a:endParaRPr lang="zh-CN" altLang="en-US" sz="4400" dirty="0">
                <a:solidFill>
                  <a:schemeClr val="tx1">
                    <a:lumMod val="75000"/>
                    <a:lumOff val="25000"/>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PPT世界-9-2"/>
            <p:cNvSpPr txBox="1"/>
            <p:nvPr/>
          </p:nvSpPr>
          <p:spPr>
            <a:xfrm>
              <a:off x="9635044" y="3209681"/>
              <a:ext cx="2236915" cy="523220"/>
            </a:xfrm>
            <a:prstGeom prst="rect">
              <a:avLst/>
            </a:prstGeom>
            <a:noFill/>
          </p:spPr>
          <p:txBody>
            <a:bodyPr wrap="square" rtlCol="0">
              <a:noAutofit/>
            </a:bodyPr>
            <a:lstStyle/>
            <a:p>
              <a:pPr lvl="0"/>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智慧城市</a:t>
              </a:r>
              <a:endParaRPr lang="en-US" altLang="zh-CN" sz="280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PPT世界-9-3"/>
            <p:cNvSpPr txBox="1"/>
            <p:nvPr/>
          </p:nvSpPr>
          <p:spPr>
            <a:xfrm>
              <a:off x="9142285" y="3766398"/>
              <a:ext cx="253868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Smart cities</a:t>
              </a:r>
            </a:p>
            <a:p>
              <a:pPr algn="dist">
                <a:lnSpc>
                  <a:spcPct val="114000"/>
                </a:lnSpc>
              </a:pPr>
              <a:endPar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grpSp>
      <p:grpSp>
        <p:nvGrpSpPr>
          <p:cNvPr id="86" name="PPT世界-10"/>
          <p:cNvGrpSpPr/>
          <p:nvPr/>
        </p:nvGrpSpPr>
        <p:grpSpPr>
          <a:xfrm>
            <a:off x="6327659" y="4476798"/>
            <a:ext cx="2755074" cy="1115917"/>
            <a:chOff x="6327659" y="4377580"/>
            <a:chExt cx="2755074" cy="1115917"/>
          </a:xfrm>
        </p:grpSpPr>
        <p:sp>
          <p:nvSpPr>
            <p:cNvPr id="77" name="PPT世界-10-1"/>
            <p:cNvSpPr txBox="1"/>
            <p:nvPr/>
          </p:nvSpPr>
          <p:spPr>
            <a:xfrm>
              <a:off x="6327659" y="4377580"/>
              <a:ext cx="918655" cy="769441"/>
            </a:xfrm>
            <a:prstGeom prst="rect">
              <a:avLst/>
            </a:prstGeom>
            <a:noFill/>
          </p:spPr>
          <p:txBody>
            <a:bodyPr wrap="square" rtlCol="0">
              <a:noAutofit/>
            </a:bodyPr>
            <a:lstStyle/>
            <a:p>
              <a:pPr lvl="0"/>
              <a:r>
                <a:rPr lang="en-US" altLang="zh-CN" sz="4400" dirty="0">
                  <a:solidFill>
                    <a:schemeClr val="tx1">
                      <a:lumMod val="75000"/>
                      <a:lumOff val="25000"/>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03</a:t>
              </a:r>
              <a:endParaRPr lang="zh-CN" altLang="en-US" sz="4400" dirty="0">
                <a:solidFill>
                  <a:schemeClr val="tx1">
                    <a:lumMod val="75000"/>
                    <a:lumOff val="25000"/>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PPT世界-10-2"/>
            <p:cNvSpPr txBox="1"/>
            <p:nvPr/>
          </p:nvSpPr>
          <p:spPr>
            <a:xfrm>
              <a:off x="6845818" y="4702106"/>
              <a:ext cx="2236915" cy="523220"/>
            </a:xfrm>
            <a:prstGeom prst="rect">
              <a:avLst/>
            </a:prstGeom>
            <a:noFill/>
          </p:spPr>
          <p:txBody>
            <a:bodyPr wrap="square" rtlCol="0">
              <a:noAutofit/>
            </a:bodyPr>
            <a:lstStyle/>
            <a:p>
              <a:pPr lvl="0"/>
              <a:r>
                <a:rPr lang="zh-CN" altLang="en-US" sz="2800" dirty="0">
                  <a:solidFill>
                    <a:srgbClr val="FF0000"/>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红色足迹</a:t>
              </a:r>
              <a:endParaRPr lang="en-US" altLang="zh-CN" sz="2800" dirty="0">
                <a:solidFill>
                  <a:srgbClr val="FF0000"/>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PPT世界-10-3"/>
            <p:cNvSpPr txBox="1"/>
            <p:nvPr/>
          </p:nvSpPr>
          <p:spPr>
            <a:xfrm>
              <a:off x="6353059" y="5268884"/>
              <a:ext cx="237295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Red footprints</a:t>
              </a:r>
            </a:p>
          </p:txBody>
        </p:sp>
      </p:grpSp>
      <p:grpSp>
        <p:nvGrpSpPr>
          <p:cNvPr id="85" name="PPT世界-11"/>
          <p:cNvGrpSpPr/>
          <p:nvPr/>
        </p:nvGrpSpPr>
        <p:grpSpPr>
          <a:xfrm>
            <a:off x="9116885" y="4476798"/>
            <a:ext cx="2755074" cy="1115917"/>
            <a:chOff x="9116885" y="4377580"/>
            <a:chExt cx="2755074" cy="1115917"/>
          </a:xfrm>
        </p:grpSpPr>
        <p:sp>
          <p:nvSpPr>
            <p:cNvPr id="78" name="PPT世界-11-1"/>
            <p:cNvSpPr txBox="1"/>
            <p:nvPr/>
          </p:nvSpPr>
          <p:spPr>
            <a:xfrm>
              <a:off x="9116885" y="4377580"/>
              <a:ext cx="918655" cy="769441"/>
            </a:xfrm>
            <a:prstGeom prst="rect">
              <a:avLst/>
            </a:prstGeom>
            <a:noFill/>
          </p:spPr>
          <p:txBody>
            <a:bodyPr wrap="square" rtlCol="0">
              <a:noAutofit/>
            </a:bodyPr>
            <a:lstStyle/>
            <a:p>
              <a:pPr lvl="0"/>
              <a:r>
                <a:rPr lang="en-US" altLang="zh-CN"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04</a:t>
              </a:r>
              <a:endParaRPr lang="zh-CN" altLang="en-US"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PPT世界-11-2"/>
            <p:cNvSpPr txBox="1"/>
            <p:nvPr/>
          </p:nvSpPr>
          <p:spPr>
            <a:xfrm>
              <a:off x="9635044" y="4702106"/>
              <a:ext cx="2236915" cy="523220"/>
            </a:xfrm>
            <a:prstGeom prst="rect">
              <a:avLst/>
            </a:prstGeom>
            <a:noFill/>
          </p:spPr>
          <p:txBody>
            <a:bodyPr wrap="square" rtlCol="0">
              <a:noAutofit/>
            </a:bodyPr>
            <a:lstStyle/>
            <a:p>
              <a:pPr lvl="0"/>
              <a:r>
                <a:rPr lang="zh-CN" altLang="en-US" sz="2800" dirty="0">
                  <a:solidFill>
                    <a:schemeClr val="accent6"/>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美丽景色</a:t>
              </a:r>
            </a:p>
          </p:txBody>
        </p:sp>
        <p:sp>
          <p:nvSpPr>
            <p:cNvPr id="69" name="PPT世界-11-3"/>
            <p:cNvSpPr txBox="1"/>
            <p:nvPr/>
          </p:nvSpPr>
          <p:spPr>
            <a:xfrm>
              <a:off x="9142285" y="5268884"/>
              <a:ext cx="253868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Beautiful views</a:t>
              </a:r>
            </a:p>
          </p:txBody>
        </p:sp>
      </p:grpSp>
      <p:sp>
        <p:nvSpPr>
          <p:cNvPr id="81" name="PPT世界-14"/>
          <p:cNvSpPr/>
          <p:nvPr/>
        </p:nvSpPr>
        <p:spPr>
          <a:xfrm flipH="1">
            <a:off x="6546082" y="350173"/>
            <a:ext cx="485037" cy="601632"/>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rgbClr val="000000"/>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anim calcmode="lin" valueType="num">
                                      <p:cBhvr>
                                        <p:cTn id="14" dur="500" fill="hold"/>
                                        <p:tgtEl>
                                          <p:spTgt spid="83"/>
                                        </p:tgtEl>
                                        <p:attrNameLst>
                                          <p:attrName>ppt_x</p:attrName>
                                        </p:attrNameLst>
                                      </p:cBhvr>
                                      <p:tavLst>
                                        <p:tav tm="0">
                                          <p:val>
                                            <p:strVal val="#ppt_x"/>
                                          </p:val>
                                        </p:tav>
                                        <p:tav tm="100000">
                                          <p:val>
                                            <p:strVal val="#ppt_x"/>
                                          </p:val>
                                        </p:tav>
                                      </p:tavLst>
                                    </p:anim>
                                    <p:anim calcmode="lin" valueType="num">
                                      <p:cBhvr>
                                        <p:cTn id="15" dur="500" fill="hold"/>
                                        <p:tgtEl>
                                          <p:spTgt spid="8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anim calcmode="lin" valueType="num">
                                      <p:cBhvr>
                                        <p:cTn id="20" dur="500" fill="hold"/>
                                        <p:tgtEl>
                                          <p:spTgt spid="84"/>
                                        </p:tgtEl>
                                        <p:attrNameLst>
                                          <p:attrName>ppt_x</p:attrName>
                                        </p:attrNameLst>
                                      </p:cBhvr>
                                      <p:tavLst>
                                        <p:tav tm="0">
                                          <p:val>
                                            <p:strVal val="#ppt_x"/>
                                          </p:val>
                                        </p:tav>
                                        <p:tav tm="100000">
                                          <p:val>
                                            <p:strVal val="#ppt_x"/>
                                          </p:val>
                                        </p:tav>
                                      </p:tavLst>
                                    </p:anim>
                                    <p:anim calcmode="lin" valueType="num">
                                      <p:cBhvr>
                                        <p:cTn id="21" dur="500" fill="hold"/>
                                        <p:tgtEl>
                                          <p:spTgt spid="8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anim calcmode="lin" valueType="num">
                                      <p:cBhvr>
                                        <p:cTn id="26" dur="500" fill="hold"/>
                                        <p:tgtEl>
                                          <p:spTgt spid="86"/>
                                        </p:tgtEl>
                                        <p:attrNameLst>
                                          <p:attrName>ppt_x</p:attrName>
                                        </p:attrNameLst>
                                      </p:cBhvr>
                                      <p:tavLst>
                                        <p:tav tm="0">
                                          <p:val>
                                            <p:strVal val="#ppt_x"/>
                                          </p:val>
                                        </p:tav>
                                        <p:tav tm="100000">
                                          <p:val>
                                            <p:strVal val="#ppt_x"/>
                                          </p:val>
                                        </p:tav>
                                      </p:tavLst>
                                    </p:anim>
                                    <p:anim calcmode="lin" valueType="num">
                                      <p:cBhvr>
                                        <p:cTn id="27" dur="500" fill="hold"/>
                                        <p:tgtEl>
                                          <p:spTgt spid="8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anim calcmode="lin" valueType="num">
                                      <p:cBhvr>
                                        <p:cTn id="32" dur="500" fill="hold"/>
                                        <p:tgtEl>
                                          <p:spTgt spid="85"/>
                                        </p:tgtEl>
                                        <p:attrNameLst>
                                          <p:attrName>ppt_x</p:attrName>
                                        </p:attrNameLst>
                                      </p:cBhvr>
                                      <p:tavLst>
                                        <p:tav tm="0">
                                          <p:val>
                                            <p:strVal val="#ppt_x"/>
                                          </p:val>
                                        </p:tav>
                                        <p:tav tm="100000">
                                          <p:val>
                                            <p:strVal val="#ppt_x"/>
                                          </p:val>
                                        </p:tav>
                                      </p:tavLst>
                                    </p:anim>
                                    <p:anim calcmode="lin" valueType="num">
                                      <p:cBhvr>
                                        <p:cTn id="33" dur="5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游戏机, 乐高, 桌子&#10;&#10;描述已自动生成">
            <a:extLst>
              <a:ext uri="{FF2B5EF4-FFF2-40B4-BE49-F238E27FC236}">
                <a16:creationId xmlns:a16="http://schemas.microsoft.com/office/drawing/2014/main" id="{0C1AC224-34D5-EDC4-6CC1-61553354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985" y="-447634"/>
            <a:ext cx="5102157" cy="3826618"/>
          </a:xfrm>
          <a:prstGeom prst="rect">
            <a:avLst/>
          </a:prstGeom>
        </p:spPr>
      </p:pic>
      <p:grpSp>
        <p:nvGrpSpPr>
          <p:cNvPr id="3" name="PPT世界-1"/>
          <p:cNvGrpSpPr/>
          <p:nvPr/>
        </p:nvGrpSpPr>
        <p:grpSpPr>
          <a:xfrm>
            <a:off x="965878" y="1137195"/>
            <a:ext cx="5791109" cy="4544583"/>
            <a:chOff x="950538" y="1137195"/>
            <a:chExt cx="5791109" cy="4544583"/>
          </a:xfrm>
        </p:grpSpPr>
        <p:sp>
          <p:nvSpPr>
            <p:cNvPr id="34" name="PPT世界-1-1"/>
            <p:cNvSpPr txBox="1"/>
            <p:nvPr/>
          </p:nvSpPr>
          <p:spPr>
            <a:xfrm>
              <a:off x="1015936" y="3465787"/>
              <a:ext cx="2654487" cy="2215991"/>
            </a:xfrm>
            <a:prstGeom prst="rect">
              <a:avLst/>
            </a:prstGeom>
            <a:noFill/>
          </p:spPr>
          <p:txBody>
            <a:bodyPr wrap="square" rtlCol="0">
              <a:noAutofit/>
            </a:bodyPr>
            <a:lstStyle/>
            <a:p>
              <a:r>
                <a:rPr lang="en-US" altLang="zh-CN"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01</a:t>
              </a:r>
              <a:endParaRPr lang="zh-CN" altLang="en-US"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3" name="PPT世界-1-2"/>
            <p:cNvSpPr txBox="1"/>
            <p:nvPr/>
          </p:nvSpPr>
          <p:spPr>
            <a:xfrm>
              <a:off x="950538" y="1137195"/>
              <a:ext cx="5791109" cy="2215991"/>
            </a:xfrm>
            <a:prstGeom prst="rect">
              <a:avLst/>
            </a:prstGeom>
            <a:noFill/>
          </p:spPr>
          <p:txBody>
            <a:bodyPr wrap="square" rtlCol="0">
              <a:noAutofit/>
            </a:bodyPr>
            <a:lstStyle/>
            <a:p>
              <a:r>
                <a:rPr lang="en-US" altLang="zh-CN"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PART</a:t>
              </a:r>
            </a:p>
          </p:txBody>
        </p:sp>
      </p:grpSp>
      <p:pic>
        <p:nvPicPr>
          <p:cNvPr id="66" name="PPT世界-2"/>
          <p:cNvPicPr>
            <a:picLocks noChangeAspect="1"/>
          </p:cNvPicPr>
          <p:nvPr/>
        </p:nvPicPr>
        <p:blipFill>
          <a:blip r:embed="rId4">
            <a:extLst>
              <a:ext uri="{28A0092B-C50C-407E-A947-70E740481C1C}">
                <a14:useLocalDpi xmlns:a14="http://schemas.microsoft.com/office/drawing/2010/main" val="0"/>
              </a:ext>
            </a:extLst>
          </a:blip>
          <a:srcRect l="20905" r="20905"/>
          <a:stretch/>
        </p:blipFill>
        <p:spPr>
          <a:xfrm flipH="1">
            <a:off x="7385108" y="853384"/>
            <a:ext cx="4188312" cy="5400416"/>
          </a:xfrm>
          <a:prstGeom prst="roundRect">
            <a:avLst>
              <a:gd name="adj" fmla="val 10340"/>
            </a:avLst>
          </a:prstGeom>
          <a:ln w="25400">
            <a:solidFill>
              <a:srgbClr val="003874"/>
            </a:solidFill>
          </a:ln>
        </p:spPr>
      </p:pic>
      <p:sp>
        <p:nvSpPr>
          <p:cNvPr id="5" name="PPT世界-4"/>
          <p:cNvSpPr/>
          <p:nvPr/>
        </p:nvSpPr>
        <p:spPr>
          <a:xfrm>
            <a:off x="9172570" y="569570"/>
            <a:ext cx="457620" cy="567625"/>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chemeClr val="tx1">
              <a:lumMod val="75000"/>
              <a:lumOff val="25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63" name="PPT世界-5"/>
          <p:cNvSpPr/>
          <p:nvPr/>
        </p:nvSpPr>
        <p:spPr>
          <a:xfrm>
            <a:off x="10687987" y="2901996"/>
            <a:ext cx="507492" cy="3956004"/>
          </a:xfrm>
          <a:custGeom>
            <a:avLst/>
            <a:gdLst>
              <a:gd name="connsiteX0" fmla="*/ 253746 w 507492"/>
              <a:gd name="connsiteY0" fmla="*/ 0 h 3956004"/>
              <a:gd name="connsiteX1" fmla="*/ 507492 w 507492"/>
              <a:gd name="connsiteY1" fmla="*/ 253746 h 3956004"/>
              <a:gd name="connsiteX2" fmla="*/ 507492 w 507492"/>
              <a:gd name="connsiteY2" fmla="*/ 3956004 h 3956004"/>
              <a:gd name="connsiteX3" fmla="*/ 0 w 507492"/>
              <a:gd name="connsiteY3" fmla="*/ 3956004 h 3956004"/>
              <a:gd name="connsiteX4" fmla="*/ 0 w 507492"/>
              <a:gd name="connsiteY4" fmla="*/ 253746 h 3956004"/>
              <a:gd name="connsiteX5" fmla="*/ 253746 w 507492"/>
              <a:gd name="connsiteY5" fmla="*/ 0 h 3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92" h="3956004">
                <a:moveTo>
                  <a:pt x="253746" y="0"/>
                </a:moveTo>
                <a:cubicBezTo>
                  <a:pt x="393886" y="0"/>
                  <a:pt x="507492" y="113606"/>
                  <a:pt x="507492" y="253746"/>
                </a:cubicBezTo>
                <a:lnTo>
                  <a:pt x="507492" y="3956004"/>
                </a:lnTo>
                <a:lnTo>
                  <a:pt x="0" y="3956004"/>
                </a:lnTo>
                <a:lnTo>
                  <a:pt x="0" y="253746"/>
                </a:lnTo>
                <a:cubicBezTo>
                  <a:pt x="0" y="113606"/>
                  <a:pt x="113606" y="0"/>
                  <a:pt x="253746" y="0"/>
                </a:cubicBezTo>
                <a:close/>
              </a:path>
            </a:pathLst>
          </a:custGeom>
          <a:solidFill>
            <a:schemeClr val="accent3">
              <a:alpha val="60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grpSp>
        <p:nvGrpSpPr>
          <p:cNvPr id="2" name="PPT世界-8"/>
          <p:cNvGrpSpPr/>
          <p:nvPr/>
        </p:nvGrpSpPr>
        <p:grpSpPr>
          <a:xfrm>
            <a:off x="0" y="2511160"/>
            <a:ext cx="7141380" cy="1489608"/>
            <a:chOff x="0" y="2511160"/>
            <a:chExt cx="7141380" cy="1489608"/>
          </a:xfrm>
        </p:grpSpPr>
        <p:sp>
          <p:nvSpPr>
            <p:cNvPr id="38" name="PPT世界-8-1"/>
            <p:cNvSpPr/>
            <p:nvPr/>
          </p:nvSpPr>
          <p:spPr>
            <a:xfrm flipH="1">
              <a:off x="0" y="2511160"/>
              <a:ext cx="7031783" cy="1481328"/>
            </a:xfrm>
            <a:custGeom>
              <a:avLst/>
              <a:gdLst>
                <a:gd name="connsiteX0" fmla="*/ 7031783 w 7031783"/>
                <a:gd name="connsiteY0" fmla="*/ 0 h 1481328"/>
                <a:gd name="connsiteX1" fmla="*/ 6638544 w 7031783"/>
                <a:gd name="connsiteY1" fmla="*/ 0 h 1481328"/>
                <a:gd name="connsiteX2" fmla="*/ 1133903 w 7031783"/>
                <a:gd name="connsiteY2" fmla="*/ 0 h 1481328"/>
                <a:gd name="connsiteX3" fmla="*/ 740664 w 7031783"/>
                <a:gd name="connsiteY3" fmla="*/ 0 h 1481328"/>
                <a:gd name="connsiteX4" fmla="*/ 0 w 7031783"/>
                <a:gd name="connsiteY4" fmla="*/ 740664 h 1481328"/>
                <a:gd name="connsiteX5" fmla="*/ 740664 w 7031783"/>
                <a:gd name="connsiteY5" fmla="*/ 1481328 h 1481328"/>
                <a:gd name="connsiteX6" fmla="*/ 1133903 w 7031783"/>
                <a:gd name="connsiteY6" fmla="*/ 1481328 h 1481328"/>
                <a:gd name="connsiteX7" fmla="*/ 6638544 w 7031783"/>
                <a:gd name="connsiteY7" fmla="*/ 1481328 h 1481328"/>
                <a:gd name="connsiteX8" fmla="*/ 7031783 w 7031783"/>
                <a:gd name="connsiteY8" fmla="*/ 1481328 h 148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1783" h="1481328">
                  <a:moveTo>
                    <a:pt x="7031783" y="0"/>
                  </a:moveTo>
                  <a:lnTo>
                    <a:pt x="6638544" y="0"/>
                  </a:lnTo>
                  <a:lnTo>
                    <a:pt x="1133903" y="0"/>
                  </a:lnTo>
                  <a:lnTo>
                    <a:pt x="740664" y="0"/>
                  </a:lnTo>
                  <a:cubicBezTo>
                    <a:pt x="331607" y="0"/>
                    <a:pt x="0" y="331607"/>
                    <a:pt x="0" y="740664"/>
                  </a:cubicBezTo>
                  <a:cubicBezTo>
                    <a:pt x="0" y="1149721"/>
                    <a:pt x="331607" y="1481328"/>
                    <a:pt x="740664" y="1481328"/>
                  </a:cubicBezTo>
                  <a:lnTo>
                    <a:pt x="1133903" y="1481328"/>
                  </a:lnTo>
                  <a:lnTo>
                    <a:pt x="6638544" y="1481328"/>
                  </a:lnTo>
                  <a:lnTo>
                    <a:pt x="7031783" y="14813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思源宋体 CN Heavy" panose="02020900000000000000" pitchFamily="18" charset="-122"/>
                <a:cs typeface="思源宋体 CN Heavy" panose="02020900000000000000" pitchFamily="18" charset="-122"/>
              </a:endParaRPr>
            </a:p>
          </p:txBody>
        </p:sp>
        <p:sp>
          <p:nvSpPr>
            <p:cNvPr id="22" name="PPT世界-8-2"/>
            <p:cNvSpPr txBox="1"/>
            <p:nvPr/>
          </p:nvSpPr>
          <p:spPr>
            <a:xfrm>
              <a:off x="424342" y="2523440"/>
              <a:ext cx="5172202" cy="1477328"/>
            </a:xfrm>
            <a:prstGeom prst="rect">
              <a:avLst/>
            </a:prstGeom>
            <a:noFill/>
          </p:spPr>
          <p:txBody>
            <a:bodyPr wrap="square" rtlCol="0">
              <a:noAutofit/>
            </a:bodyPr>
            <a:lstStyle/>
            <a:p>
              <a:pPr lvl="0"/>
              <a:r>
                <a:rPr lang="zh-CN" altLang="en-US" sz="9000" dirty="0">
                  <a:solidFill>
                    <a:schemeClr val="bg1"/>
                  </a:solidFill>
                  <a:effectLst>
                    <a:outerShdw blurRad="38100" dist="38100" dir="2700000" algn="tl">
                      <a:srgbClr val="000000">
                        <a:alpha val="43137"/>
                      </a:srgbClr>
                    </a:outerShdw>
                  </a:effectLst>
                  <a:ea typeface="思源宋体 CN Heavy" panose="02020900000000000000" pitchFamily="18" charset="-122"/>
                </a:rPr>
                <a:t>特色交通</a:t>
              </a:r>
            </a:p>
          </p:txBody>
        </p:sp>
        <p:sp>
          <p:nvSpPr>
            <p:cNvPr id="32" name="PPT世界-8-3"/>
            <p:cNvSpPr txBox="1"/>
            <p:nvPr/>
          </p:nvSpPr>
          <p:spPr>
            <a:xfrm>
              <a:off x="5174748" y="2814525"/>
              <a:ext cx="1966632" cy="874598"/>
            </a:xfrm>
            <a:prstGeom prst="rect">
              <a:avLst/>
            </a:prstGeom>
            <a:noFill/>
          </p:spPr>
          <p:txBody>
            <a:bodyPr wrap="square">
              <a:noAutofit/>
            </a:bodyPr>
            <a:lstStyle/>
            <a:p>
              <a:pPr>
                <a:lnSpc>
                  <a:spcPct val="150000"/>
                </a:lnSpc>
              </a:pPr>
              <a:r>
                <a:rPr lang="en-US" altLang="zh-CN" dirty="0">
                  <a:solidFill>
                    <a:schemeClr val="bg1"/>
                  </a:solidFill>
                  <a:effectLst>
                    <a:outerShdw blurRad="38100" dist="38100" dir="2700000" algn="tl">
                      <a:srgbClr val="000000">
                        <a:alpha val="43137"/>
                      </a:srgbClr>
                    </a:outerShdw>
                  </a:effectLst>
                  <a:ea typeface="思源宋体 CN Heavy" panose="02020900000000000000" pitchFamily="18" charset="-122"/>
                </a:rPr>
                <a:t>Featured transportation</a:t>
              </a:r>
            </a:p>
          </p:txBody>
        </p:sp>
      </p:grpSp>
      <p:sp>
        <p:nvSpPr>
          <p:cNvPr id="10" name="PPT世界-9"/>
          <p:cNvSpPr/>
          <p:nvPr/>
        </p:nvSpPr>
        <p:spPr>
          <a:xfrm>
            <a:off x="455889" y="6180025"/>
            <a:ext cx="4540098" cy="147549"/>
          </a:xfrm>
          <a:custGeom>
            <a:avLst/>
            <a:gdLst>
              <a:gd name="connsiteX0" fmla="*/ 63539 w 4540098"/>
              <a:gd name="connsiteY0" fmla="*/ 0 h 147549"/>
              <a:gd name="connsiteX1" fmla="*/ 84011 w 4540098"/>
              <a:gd name="connsiteY1" fmla="*/ 0 h 147549"/>
              <a:gd name="connsiteX2" fmla="*/ 84011 w 4540098"/>
              <a:gd name="connsiteY2" fmla="*/ 147550 h 147549"/>
              <a:gd name="connsiteX3" fmla="*/ 63539 w 4540098"/>
              <a:gd name="connsiteY3" fmla="*/ 147550 h 147549"/>
              <a:gd name="connsiteX4" fmla="*/ 63539 w 4540098"/>
              <a:gd name="connsiteY4" fmla="*/ 0 h 147549"/>
              <a:gd name="connsiteX5" fmla="*/ 147550 w 4540098"/>
              <a:gd name="connsiteY5" fmla="*/ 63539 h 147549"/>
              <a:gd name="connsiteX6" fmla="*/ 147550 w 4540098"/>
              <a:gd name="connsiteY6" fmla="*/ 84011 h 147549"/>
              <a:gd name="connsiteX7" fmla="*/ 0 w 4540098"/>
              <a:gd name="connsiteY7" fmla="*/ 84011 h 147549"/>
              <a:gd name="connsiteX8" fmla="*/ 0 w 4540098"/>
              <a:gd name="connsiteY8" fmla="*/ 63539 h 147549"/>
              <a:gd name="connsiteX9" fmla="*/ 147550 w 4540098"/>
              <a:gd name="connsiteY9" fmla="*/ 63539 h 147549"/>
              <a:gd name="connsiteX10" fmla="*/ 691012 w 4540098"/>
              <a:gd name="connsiteY10" fmla="*/ 0 h 147549"/>
              <a:gd name="connsiteX11" fmla="*/ 711518 w 4540098"/>
              <a:gd name="connsiteY11" fmla="*/ 0 h 147549"/>
              <a:gd name="connsiteX12" fmla="*/ 711518 w 4540098"/>
              <a:gd name="connsiteY12" fmla="*/ 147550 h 147549"/>
              <a:gd name="connsiteX13" fmla="*/ 691012 w 4540098"/>
              <a:gd name="connsiteY13" fmla="*/ 147550 h 147549"/>
              <a:gd name="connsiteX14" fmla="*/ 691012 w 4540098"/>
              <a:gd name="connsiteY14" fmla="*/ 0 h 147549"/>
              <a:gd name="connsiteX15" fmla="*/ 775057 w 4540098"/>
              <a:gd name="connsiteY15" fmla="*/ 63539 h 147549"/>
              <a:gd name="connsiteX16" fmla="*/ 775057 w 4540098"/>
              <a:gd name="connsiteY16" fmla="*/ 84011 h 147549"/>
              <a:gd name="connsiteX17" fmla="*/ 627507 w 4540098"/>
              <a:gd name="connsiteY17" fmla="*/ 84011 h 147549"/>
              <a:gd name="connsiteX18" fmla="*/ 627507 w 4540098"/>
              <a:gd name="connsiteY18" fmla="*/ 63539 h 147549"/>
              <a:gd name="connsiteX19" fmla="*/ 775057 w 4540098"/>
              <a:gd name="connsiteY19" fmla="*/ 63539 h 147549"/>
              <a:gd name="connsiteX20" fmla="*/ 1318553 w 4540098"/>
              <a:gd name="connsiteY20" fmla="*/ 0 h 147549"/>
              <a:gd name="connsiteX21" fmla="*/ 1339025 w 4540098"/>
              <a:gd name="connsiteY21" fmla="*/ 0 h 147549"/>
              <a:gd name="connsiteX22" fmla="*/ 1339025 w 4540098"/>
              <a:gd name="connsiteY22" fmla="*/ 147550 h 147549"/>
              <a:gd name="connsiteX23" fmla="*/ 1318553 w 4540098"/>
              <a:gd name="connsiteY23" fmla="*/ 147550 h 147549"/>
              <a:gd name="connsiteX24" fmla="*/ 1318553 w 4540098"/>
              <a:gd name="connsiteY24" fmla="*/ 0 h 147549"/>
              <a:gd name="connsiteX25" fmla="*/ 1402564 w 4540098"/>
              <a:gd name="connsiteY25" fmla="*/ 63539 h 147549"/>
              <a:gd name="connsiteX26" fmla="*/ 1402564 w 4540098"/>
              <a:gd name="connsiteY26" fmla="*/ 84011 h 147549"/>
              <a:gd name="connsiteX27" fmla="*/ 1255014 w 4540098"/>
              <a:gd name="connsiteY27" fmla="*/ 84011 h 147549"/>
              <a:gd name="connsiteX28" fmla="*/ 1255014 w 4540098"/>
              <a:gd name="connsiteY28" fmla="*/ 63539 h 147549"/>
              <a:gd name="connsiteX29" fmla="*/ 1402564 w 4540098"/>
              <a:gd name="connsiteY29" fmla="*/ 63539 h 147549"/>
              <a:gd name="connsiteX30" fmla="*/ 1946026 w 4540098"/>
              <a:gd name="connsiteY30" fmla="*/ 0 h 147549"/>
              <a:gd name="connsiteX31" fmla="*/ 1966532 w 4540098"/>
              <a:gd name="connsiteY31" fmla="*/ 0 h 147549"/>
              <a:gd name="connsiteX32" fmla="*/ 1966532 w 4540098"/>
              <a:gd name="connsiteY32" fmla="*/ 147550 h 147549"/>
              <a:gd name="connsiteX33" fmla="*/ 1946026 w 4540098"/>
              <a:gd name="connsiteY33" fmla="*/ 147550 h 147549"/>
              <a:gd name="connsiteX34" fmla="*/ 1946026 w 4540098"/>
              <a:gd name="connsiteY34" fmla="*/ 0 h 147549"/>
              <a:gd name="connsiteX35" fmla="*/ 2030071 w 4540098"/>
              <a:gd name="connsiteY35" fmla="*/ 63539 h 147549"/>
              <a:gd name="connsiteX36" fmla="*/ 2030071 w 4540098"/>
              <a:gd name="connsiteY36" fmla="*/ 84011 h 147549"/>
              <a:gd name="connsiteX37" fmla="*/ 1882521 w 4540098"/>
              <a:gd name="connsiteY37" fmla="*/ 84011 h 147549"/>
              <a:gd name="connsiteX38" fmla="*/ 1882521 w 4540098"/>
              <a:gd name="connsiteY38" fmla="*/ 63539 h 147549"/>
              <a:gd name="connsiteX39" fmla="*/ 2030071 w 4540098"/>
              <a:gd name="connsiteY39" fmla="*/ 63539 h 147549"/>
              <a:gd name="connsiteX40" fmla="*/ 2573567 w 4540098"/>
              <a:gd name="connsiteY40" fmla="*/ 0 h 147549"/>
              <a:gd name="connsiteX41" fmla="*/ 2594039 w 4540098"/>
              <a:gd name="connsiteY41" fmla="*/ 0 h 147549"/>
              <a:gd name="connsiteX42" fmla="*/ 2594039 w 4540098"/>
              <a:gd name="connsiteY42" fmla="*/ 147550 h 147549"/>
              <a:gd name="connsiteX43" fmla="*/ 2573567 w 4540098"/>
              <a:gd name="connsiteY43" fmla="*/ 147550 h 147549"/>
              <a:gd name="connsiteX44" fmla="*/ 2573567 w 4540098"/>
              <a:gd name="connsiteY44" fmla="*/ 0 h 147549"/>
              <a:gd name="connsiteX45" fmla="*/ 2657578 w 4540098"/>
              <a:gd name="connsiteY45" fmla="*/ 63539 h 147549"/>
              <a:gd name="connsiteX46" fmla="*/ 2657578 w 4540098"/>
              <a:gd name="connsiteY46" fmla="*/ 84011 h 147549"/>
              <a:gd name="connsiteX47" fmla="*/ 2510029 w 4540098"/>
              <a:gd name="connsiteY47" fmla="*/ 84011 h 147549"/>
              <a:gd name="connsiteX48" fmla="*/ 2510029 w 4540098"/>
              <a:gd name="connsiteY48" fmla="*/ 63539 h 147549"/>
              <a:gd name="connsiteX49" fmla="*/ 2657578 w 4540098"/>
              <a:gd name="connsiteY49" fmla="*/ 63539 h 147549"/>
              <a:gd name="connsiteX50" fmla="*/ 3201074 w 4540098"/>
              <a:gd name="connsiteY50" fmla="*/ 0 h 147549"/>
              <a:gd name="connsiteX51" fmla="*/ 3221546 w 4540098"/>
              <a:gd name="connsiteY51" fmla="*/ 0 h 147549"/>
              <a:gd name="connsiteX52" fmla="*/ 3221546 w 4540098"/>
              <a:gd name="connsiteY52" fmla="*/ 147550 h 147549"/>
              <a:gd name="connsiteX53" fmla="*/ 3201074 w 4540098"/>
              <a:gd name="connsiteY53" fmla="*/ 147550 h 147549"/>
              <a:gd name="connsiteX54" fmla="*/ 3201074 w 4540098"/>
              <a:gd name="connsiteY54" fmla="*/ 0 h 147549"/>
              <a:gd name="connsiteX55" fmla="*/ 3285085 w 4540098"/>
              <a:gd name="connsiteY55" fmla="*/ 63539 h 147549"/>
              <a:gd name="connsiteX56" fmla="*/ 3285085 w 4540098"/>
              <a:gd name="connsiteY56" fmla="*/ 84011 h 147549"/>
              <a:gd name="connsiteX57" fmla="*/ 3137536 w 4540098"/>
              <a:gd name="connsiteY57" fmla="*/ 84011 h 147549"/>
              <a:gd name="connsiteX58" fmla="*/ 3137536 w 4540098"/>
              <a:gd name="connsiteY58" fmla="*/ 63539 h 147549"/>
              <a:gd name="connsiteX59" fmla="*/ 3285085 w 4540098"/>
              <a:gd name="connsiteY59" fmla="*/ 63539 h 147549"/>
              <a:gd name="connsiteX60" fmla="*/ 3828581 w 4540098"/>
              <a:gd name="connsiteY60" fmla="*/ 0 h 147549"/>
              <a:gd name="connsiteX61" fmla="*/ 3849053 w 4540098"/>
              <a:gd name="connsiteY61" fmla="*/ 0 h 147549"/>
              <a:gd name="connsiteX62" fmla="*/ 3849053 w 4540098"/>
              <a:gd name="connsiteY62" fmla="*/ 147550 h 147549"/>
              <a:gd name="connsiteX63" fmla="*/ 3828581 w 4540098"/>
              <a:gd name="connsiteY63" fmla="*/ 147550 h 147549"/>
              <a:gd name="connsiteX64" fmla="*/ 3828581 w 4540098"/>
              <a:gd name="connsiteY64" fmla="*/ 0 h 147549"/>
              <a:gd name="connsiteX65" fmla="*/ 3912592 w 4540098"/>
              <a:gd name="connsiteY65" fmla="*/ 63539 h 147549"/>
              <a:gd name="connsiteX66" fmla="*/ 3912592 w 4540098"/>
              <a:gd name="connsiteY66" fmla="*/ 84011 h 147549"/>
              <a:gd name="connsiteX67" fmla="*/ 3765043 w 4540098"/>
              <a:gd name="connsiteY67" fmla="*/ 84011 h 147549"/>
              <a:gd name="connsiteX68" fmla="*/ 3765043 w 4540098"/>
              <a:gd name="connsiteY68" fmla="*/ 63539 h 147549"/>
              <a:gd name="connsiteX69" fmla="*/ 3912592 w 4540098"/>
              <a:gd name="connsiteY69" fmla="*/ 63539 h 147549"/>
              <a:gd name="connsiteX70" fmla="*/ 4456088 w 4540098"/>
              <a:gd name="connsiteY70" fmla="*/ 0 h 147549"/>
              <a:gd name="connsiteX71" fmla="*/ 4476560 w 4540098"/>
              <a:gd name="connsiteY71" fmla="*/ 0 h 147549"/>
              <a:gd name="connsiteX72" fmla="*/ 4476560 w 4540098"/>
              <a:gd name="connsiteY72" fmla="*/ 147550 h 147549"/>
              <a:gd name="connsiteX73" fmla="*/ 4456088 w 4540098"/>
              <a:gd name="connsiteY73" fmla="*/ 147550 h 147549"/>
              <a:gd name="connsiteX74" fmla="*/ 4456088 w 4540098"/>
              <a:gd name="connsiteY74" fmla="*/ 0 h 147549"/>
              <a:gd name="connsiteX75" fmla="*/ 4540099 w 4540098"/>
              <a:gd name="connsiteY75" fmla="*/ 63539 h 147549"/>
              <a:gd name="connsiteX76" fmla="*/ 4540099 w 4540098"/>
              <a:gd name="connsiteY76" fmla="*/ 84011 h 147549"/>
              <a:gd name="connsiteX77" fmla="*/ 4392550 w 4540098"/>
              <a:gd name="connsiteY77" fmla="*/ 84011 h 147549"/>
              <a:gd name="connsiteX78" fmla="*/ 4392550 w 4540098"/>
              <a:gd name="connsiteY78" fmla="*/ 63539 h 147549"/>
              <a:gd name="connsiteX79" fmla="*/ 4540099 w 4540098"/>
              <a:gd name="connsiteY79" fmla="*/ 63539 h 1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40098" h="147549">
                <a:moveTo>
                  <a:pt x="63539" y="0"/>
                </a:moveTo>
                <a:lnTo>
                  <a:pt x="84011" y="0"/>
                </a:lnTo>
                <a:lnTo>
                  <a:pt x="84011" y="147550"/>
                </a:lnTo>
                <a:lnTo>
                  <a:pt x="63539" y="147550"/>
                </a:lnTo>
                <a:lnTo>
                  <a:pt x="63539" y="0"/>
                </a:lnTo>
                <a:close/>
                <a:moveTo>
                  <a:pt x="147550" y="63539"/>
                </a:moveTo>
                <a:lnTo>
                  <a:pt x="147550" y="84011"/>
                </a:lnTo>
                <a:lnTo>
                  <a:pt x="0" y="84011"/>
                </a:lnTo>
                <a:lnTo>
                  <a:pt x="0" y="63539"/>
                </a:lnTo>
                <a:lnTo>
                  <a:pt x="147550" y="63539"/>
                </a:lnTo>
                <a:close/>
                <a:moveTo>
                  <a:pt x="691012" y="0"/>
                </a:moveTo>
                <a:lnTo>
                  <a:pt x="711518" y="0"/>
                </a:lnTo>
                <a:lnTo>
                  <a:pt x="711518" y="147550"/>
                </a:lnTo>
                <a:lnTo>
                  <a:pt x="691012" y="147550"/>
                </a:lnTo>
                <a:lnTo>
                  <a:pt x="691012" y="0"/>
                </a:lnTo>
                <a:close/>
                <a:moveTo>
                  <a:pt x="775057" y="63539"/>
                </a:moveTo>
                <a:lnTo>
                  <a:pt x="775057" y="84011"/>
                </a:lnTo>
                <a:lnTo>
                  <a:pt x="627507" y="84011"/>
                </a:lnTo>
                <a:lnTo>
                  <a:pt x="627507" y="63539"/>
                </a:lnTo>
                <a:lnTo>
                  <a:pt x="775057" y="63539"/>
                </a:lnTo>
                <a:close/>
                <a:moveTo>
                  <a:pt x="1318553" y="0"/>
                </a:moveTo>
                <a:lnTo>
                  <a:pt x="1339025" y="0"/>
                </a:lnTo>
                <a:lnTo>
                  <a:pt x="1339025" y="147550"/>
                </a:lnTo>
                <a:lnTo>
                  <a:pt x="1318553" y="147550"/>
                </a:lnTo>
                <a:lnTo>
                  <a:pt x="1318553" y="0"/>
                </a:lnTo>
                <a:close/>
                <a:moveTo>
                  <a:pt x="1402564" y="63539"/>
                </a:moveTo>
                <a:lnTo>
                  <a:pt x="1402564" y="84011"/>
                </a:lnTo>
                <a:lnTo>
                  <a:pt x="1255014" y="84011"/>
                </a:lnTo>
                <a:lnTo>
                  <a:pt x="1255014" y="63539"/>
                </a:lnTo>
                <a:lnTo>
                  <a:pt x="1402564" y="63539"/>
                </a:lnTo>
                <a:close/>
                <a:moveTo>
                  <a:pt x="1946026" y="0"/>
                </a:moveTo>
                <a:lnTo>
                  <a:pt x="1966532" y="0"/>
                </a:lnTo>
                <a:lnTo>
                  <a:pt x="1966532" y="147550"/>
                </a:lnTo>
                <a:lnTo>
                  <a:pt x="1946026" y="147550"/>
                </a:lnTo>
                <a:lnTo>
                  <a:pt x="1946026" y="0"/>
                </a:lnTo>
                <a:close/>
                <a:moveTo>
                  <a:pt x="2030071" y="63539"/>
                </a:moveTo>
                <a:lnTo>
                  <a:pt x="2030071" y="84011"/>
                </a:lnTo>
                <a:lnTo>
                  <a:pt x="1882521" y="84011"/>
                </a:lnTo>
                <a:lnTo>
                  <a:pt x="1882521" y="63539"/>
                </a:lnTo>
                <a:lnTo>
                  <a:pt x="2030071" y="63539"/>
                </a:lnTo>
                <a:close/>
                <a:moveTo>
                  <a:pt x="2573567" y="0"/>
                </a:moveTo>
                <a:lnTo>
                  <a:pt x="2594039" y="0"/>
                </a:lnTo>
                <a:lnTo>
                  <a:pt x="2594039" y="147550"/>
                </a:lnTo>
                <a:lnTo>
                  <a:pt x="2573567" y="147550"/>
                </a:lnTo>
                <a:lnTo>
                  <a:pt x="2573567" y="0"/>
                </a:lnTo>
                <a:close/>
                <a:moveTo>
                  <a:pt x="2657578" y="63539"/>
                </a:moveTo>
                <a:lnTo>
                  <a:pt x="2657578" y="84011"/>
                </a:lnTo>
                <a:lnTo>
                  <a:pt x="2510029" y="84011"/>
                </a:lnTo>
                <a:lnTo>
                  <a:pt x="2510029" y="63539"/>
                </a:lnTo>
                <a:lnTo>
                  <a:pt x="2657578" y="63539"/>
                </a:lnTo>
                <a:close/>
                <a:moveTo>
                  <a:pt x="3201074" y="0"/>
                </a:moveTo>
                <a:lnTo>
                  <a:pt x="3221546" y="0"/>
                </a:lnTo>
                <a:lnTo>
                  <a:pt x="3221546" y="147550"/>
                </a:lnTo>
                <a:lnTo>
                  <a:pt x="3201074" y="147550"/>
                </a:lnTo>
                <a:lnTo>
                  <a:pt x="3201074" y="0"/>
                </a:lnTo>
                <a:close/>
                <a:moveTo>
                  <a:pt x="3285085" y="63539"/>
                </a:moveTo>
                <a:lnTo>
                  <a:pt x="3285085" y="84011"/>
                </a:lnTo>
                <a:lnTo>
                  <a:pt x="3137536" y="84011"/>
                </a:lnTo>
                <a:lnTo>
                  <a:pt x="3137536" y="63539"/>
                </a:lnTo>
                <a:lnTo>
                  <a:pt x="3285085" y="63539"/>
                </a:lnTo>
                <a:close/>
                <a:moveTo>
                  <a:pt x="3828581" y="0"/>
                </a:moveTo>
                <a:lnTo>
                  <a:pt x="3849053" y="0"/>
                </a:lnTo>
                <a:lnTo>
                  <a:pt x="3849053" y="147550"/>
                </a:lnTo>
                <a:lnTo>
                  <a:pt x="3828581" y="147550"/>
                </a:lnTo>
                <a:lnTo>
                  <a:pt x="3828581" y="0"/>
                </a:lnTo>
                <a:close/>
                <a:moveTo>
                  <a:pt x="3912592" y="63539"/>
                </a:moveTo>
                <a:lnTo>
                  <a:pt x="3912592" y="84011"/>
                </a:lnTo>
                <a:lnTo>
                  <a:pt x="3765043" y="84011"/>
                </a:lnTo>
                <a:lnTo>
                  <a:pt x="3765043" y="63539"/>
                </a:lnTo>
                <a:lnTo>
                  <a:pt x="3912592" y="63539"/>
                </a:lnTo>
                <a:close/>
                <a:moveTo>
                  <a:pt x="4456088" y="0"/>
                </a:moveTo>
                <a:lnTo>
                  <a:pt x="4476560" y="0"/>
                </a:lnTo>
                <a:lnTo>
                  <a:pt x="4476560" y="147550"/>
                </a:lnTo>
                <a:lnTo>
                  <a:pt x="4456088" y="147550"/>
                </a:lnTo>
                <a:lnTo>
                  <a:pt x="4456088" y="0"/>
                </a:lnTo>
                <a:close/>
                <a:moveTo>
                  <a:pt x="4540099" y="63539"/>
                </a:moveTo>
                <a:lnTo>
                  <a:pt x="4540099" y="84011"/>
                </a:lnTo>
                <a:lnTo>
                  <a:pt x="4392550" y="84011"/>
                </a:lnTo>
                <a:lnTo>
                  <a:pt x="4392550" y="63539"/>
                </a:lnTo>
                <a:lnTo>
                  <a:pt x="4540099" y="63539"/>
                </a:lnTo>
                <a:close/>
              </a:path>
            </a:pathLst>
          </a:custGeom>
          <a:gradFill>
            <a:gsLst>
              <a:gs pos="0">
                <a:schemeClr val="accent1"/>
              </a:gs>
              <a:gs pos="100000">
                <a:schemeClr val="accent2"/>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59" name="PPT世界-10"/>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sp>
        <p:nvSpPr>
          <p:cNvPr id="67" name="PPT世界-11"/>
          <p:cNvSpPr/>
          <p:nvPr/>
        </p:nvSpPr>
        <p:spPr>
          <a:xfrm>
            <a:off x="7031783" y="4788173"/>
            <a:ext cx="559625" cy="694150"/>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gradFill>
            <a:gsLst>
              <a:gs pos="0">
                <a:schemeClr val="accent1"/>
              </a:gs>
              <a:gs pos="100000">
                <a:schemeClr val="accent2"/>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标&#10;&#10;描述已自动生成">
            <a:extLst>
              <a:ext uri="{FF2B5EF4-FFF2-40B4-BE49-F238E27FC236}">
                <a16:creationId xmlns:a16="http://schemas.microsoft.com/office/drawing/2014/main" id="{4F183237-875B-BF3A-371C-FA5FD561580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9661" y="-1129836"/>
            <a:ext cx="3810000" cy="3810000"/>
          </a:xfrm>
          <a:prstGeom prst="rect">
            <a:avLst/>
          </a:prstGeom>
        </p:spPr>
      </p:pic>
      <p:sp>
        <p:nvSpPr>
          <p:cNvPr id="10" name="PPT世界-1"/>
          <p:cNvSpPr/>
          <p:nvPr/>
        </p:nvSpPr>
        <p:spPr>
          <a:xfrm flipV="1">
            <a:off x="234294" y="1"/>
            <a:ext cx="507492" cy="1030797"/>
          </a:xfrm>
          <a:custGeom>
            <a:avLst/>
            <a:gdLst>
              <a:gd name="connsiteX0" fmla="*/ 0 w 507492"/>
              <a:gd name="connsiteY0" fmla="*/ 1030797 h 1030797"/>
              <a:gd name="connsiteX1" fmla="*/ 507492 w 507492"/>
              <a:gd name="connsiteY1" fmla="*/ 1030797 h 1030797"/>
              <a:gd name="connsiteX2" fmla="*/ 507492 w 507492"/>
              <a:gd name="connsiteY2" fmla="*/ 253746 h 1030797"/>
              <a:gd name="connsiteX3" fmla="*/ 253746 w 507492"/>
              <a:gd name="connsiteY3" fmla="*/ 0 h 1030797"/>
              <a:gd name="connsiteX4" fmla="*/ 0 w 507492"/>
              <a:gd name="connsiteY4" fmla="*/ 253746 h 103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2" h="1030797">
                <a:moveTo>
                  <a:pt x="0" y="1030797"/>
                </a:moveTo>
                <a:lnTo>
                  <a:pt x="507492" y="1030797"/>
                </a:lnTo>
                <a:lnTo>
                  <a:pt x="507492" y="253746"/>
                </a:lnTo>
                <a:cubicBezTo>
                  <a:pt x="507492" y="113606"/>
                  <a:pt x="393886" y="0"/>
                  <a:pt x="253746" y="0"/>
                </a:cubicBezTo>
                <a:cubicBezTo>
                  <a:pt x="113606" y="0"/>
                  <a:pt x="0" y="113606"/>
                  <a:pt x="0" y="253746"/>
                </a:cubicBezTo>
                <a:close/>
              </a:path>
            </a:pathLst>
          </a:custGeom>
          <a:solidFill>
            <a:schemeClr val="accent3">
              <a:alpha val="60000"/>
            </a:schemeClr>
          </a:solidFill>
          <a:ln w="3428" cap="flat">
            <a:noFill/>
            <a:prstDash val="solid"/>
            <a:miter/>
          </a:ln>
        </p:spPr>
        <p:txBody>
          <a:bodyPr wrap="square"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9" name="PPT世界-3"/>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grpSp>
        <p:nvGrpSpPr>
          <p:cNvPr id="70" name="PPT世界-4"/>
          <p:cNvGrpSpPr/>
          <p:nvPr/>
        </p:nvGrpSpPr>
        <p:grpSpPr>
          <a:xfrm>
            <a:off x="8425358" y="2475233"/>
            <a:ext cx="3390548" cy="3096942"/>
            <a:chOff x="8425358" y="2475233"/>
            <a:chExt cx="3390548" cy="3096942"/>
          </a:xfrm>
        </p:grpSpPr>
        <p:grpSp>
          <p:nvGrpSpPr>
            <p:cNvPr id="2" name="组合 1"/>
            <p:cNvGrpSpPr/>
            <p:nvPr/>
          </p:nvGrpSpPr>
          <p:grpSpPr>
            <a:xfrm>
              <a:off x="8425358" y="2475233"/>
              <a:ext cx="2766981" cy="333540"/>
              <a:chOff x="8425358" y="2475233"/>
              <a:chExt cx="2766981" cy="333540"/>
            </a:xfrm>
          </p:grpSpPr>
          <p:sp>
            <p:nvSpPr>
              <p:cNvPr id="37" name="PPT世界-4-1"/>
              <p:cNvSpPr/>
              <p:nvPr/>
            </p:nvSpPr>
            <p:spPr>
              <a:xfrm>
                <a:off x="8665448" y="2475233"/>
                <a:ext cx="2526891" cy="333540"/>
              </a:xfrm>
              <a:prstGeom prst="roundRect">
                <a:avLst>
                  <a:gd name="adj" fmla="val 50000"/>
                </a:avLst>
              </a:prstGeom>
              <a:noFill/>
              <a:ln w="9525" cap="rnd">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8" name="PPT世界-4-2"/>
              <p:cNvSpPr/>
              <p:nvPr/>
            </p:nvSpPr>
            <p:spPr>
              <a:xfrm>
                <a:off x="8756302" y="2531738"/>
                <a:ext cx="908536" cy="220530"/>
              </a:xfrm>
              <a:prstGeom prst="roundRect">
                <a:avLst>
                  <a:gd name="adj" fmla="val 50000"/>
                </a:avLst>
              </a:prstGeom>
              <a:gradFill flip="none" rotWithShape="1">
                <a:gsLst>
                  <a:gs pos="0">
                    <a:schemeClr val="accent1"/>
                  </a:gs>
                  <a:gs pos="100000">
                    <a:schemeClr val="accent2"/>
                  </a:gs>
                </a:gsLst>
                <a:lin ang="2700000" scaled="1"/>
                <a:tileRect/>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advantage 1</a:t>
                </a:r>
                <a:endParaRPr kumimoji="0" lang="zh-CN" alt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9" name="PPT世界-4-3"/>
              <p:cNvSpPr txBox="1"/>
              <p:nvPr/>
            </p:nvSpPr>
            <p:spPr>
              <a:xfrm>
                <a:off x="9794661" y="2502414"/>
                <a:ext cx="1107150" cy="279180"/>
              </a:xfrm>
              <a:prstGeom prst="rect">
                <a:avLst/>
              </a:prstGeom>
              <a:noFill/>
            </p:spPr>
            <p:txBody>
              <a:bodyPr wrap="square" lIns="90000" tIns="46800" rIns="90000" bIns="468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i="0" dirty="0">
                    <a:solidFill>
                      <a:srgbClr val="333333"/>
                    </a:solidFill>
                    <a:effectLst/>
                    <a:latin typeface="Helvetica Neue"/>
                  </a:rPr>
                  <a:t>零排放</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40" name="PPT世界-4-4"/>
              <p:cNvSpPr/>
              <p:nvPr/>
            </p:nvSpPr>
            <p:spPr>
              <a:xfrm>
                <a:off x="8425358" y="2586870"/>
                <a:ext cx="110266" cy="110265"/>
              </a:xfrm>
              <a:prstGeom prst="ellipse">
                <a:avLst/>
              </a:prstGeom>
              <a:gradFill>
                <a:gsLst>
                  <a:gs pos="0">
                    <a:schemeClr val="accent1"/>
                  </a:gs>
                  <a:gs pos="100000">
                    <a:schemeClr val="accent2"/>
                  </a:gs>
                </a:gsLst>
                <a:lin ang="2700000" scaled="1"/>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nvGrpSpPr>
            <p:cNvPr id="3" name="组合 2"/>
            <p:cNvGrpSpPr/>
            <p:nvPr/>
          </p:nvGrpSpPr>
          <p:grpSpPr>
            <a:xfrm>
              <a:off x="8888457" y="3166083"/>
              <a:ext cx="2743166" cy="333540"/>
              <a:chOff x="8888457" y="3166083"/>
              <a:chExt cx="2743166" cy="333540"/>
            </a:xfrm>
          </p:grpSpPr>
          <p:sp>
            <p:nvSpPr>
              <p:cNvPr id="33" name="PPT世界-4-5"/>
              <p:cNvSpPr/>
              <p:nvPr/>
            </p:nvSpPr>
            <p:spPr>
              <a:xfrm>
                <a:off x="9104732" y="3166083"/>
                <a:ext cx="2526891" cy="333540"/>
              </a:xfrm>
              <a:prstGeom prst="roundRect">
                <a:avLst>
                  <a:gd name="adj" fmla="val 50000"/>
                </a:avLst>
              </a:prstGeom>
              <a:noFill/>
              <a:ln w="9525" cap="rnd">
                <a:solidFill>
                  <a:schemeClr val="bg2">
                    <a:lumMod val="7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sp>
            <p:nvSpPr>
              <p:cNvPr id="34" name="PPT世界-4-6"/>
              <p:cNvSpPr/>
              <p:nvPr/>
            </p:nvSpPr>
            <p:spPr>
              <a:xfrm>
                <a:off x="9195586" y="3222588"/>
                <a:ext cx="908536" cy="220530"/>
              </a:xfrm>
              <a:prstGeom prst="roundRect">
                <a:avLst>
                  <a:gd name="adj" fmla="val 50000"/>
                </a:avLst>
              </a:prstGeom>
              <a:solidFill>
                <a:srgbClr val="6F6F6F">
                  <a:alpha val="49804"/>
                </a:srgb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advantage 2</a:t>
                </a:r>
                <a:endParaRPr kumimoji="0" lang="zh-CN" alt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5" name="PPT世界-4-7"/>
              <p:cNvSpPr txBox="1"/>
              <p:nvPr/>
            </p:nvSpPr>
            <p:spPr>
              <a:xfrm>
                <a:off x="10233945" y="3193261"/>
                <a:ext cx="1107150" cy="279180"/>
              </a:xfrm>
              <a:prstGeom prst="rect">
                <a:avLst/>
              </a:prstGeom>
              <a:noFill/>
            </p:spPr>
            <p:txBody>
              <a:bodyPr wrap="square" lIns="90000" tIns="46800" rIns="90000" bIns="46800" rtlCol="0" anchor="ctr" anchorCtr="0">
                <a:noAutofit/>
              </a:bodyPr>
              <a:lstStyle>
                <a:defPPr>
                  <a:defRPr lang="zh-CN"/>
                </a:defPPr>
                <a:lvl1pPr>
                  <a:defRPr sz="1400">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运力高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36" name="PPT世界-4-8"/>
              <p:cNvSpPr/>
              <p:nvPr/>
            </p:nvSpPr>
            <p:spPr>
              <a:xfrm>
                <a:off x="8888457" y="3277720"/>
                <a:ext cx="110266" cy="110265"/>
              </a:xfrm>
              <a:prstGeom prst="ellipse">
                <a:avLst/>
              </a:prstGeom>
              <a:solidFill>
                <a:srgbClr val="6F6F6F">
                  <a:alpha val="49804"/>
                </a:srgb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nvGrpSpPr>
            <p:cNvPr id="4" name="组合 3"/>
            <p:cNvGrpSpPr/>
            <p:nvPr/>
          </p:nvGrpSpPr>
          <p:grpSpPr>
            <a:xfrm>
              <a:off x="9018760" y="3856934"/>
              <a:ext cx="2797146" cy="333540"/>
              <a:chOff x="9018760" y="3856934"/>
              <a:chExt cx="2797146" cy="333540"/>
            </a:xfrm>
          </p:grpSpPr>
          <p:sp>
            <p:nvSpPr>
              <p:cNvPr id="29" name="PPT世界-4-9"/>
              <p:cNvSpPr/>
              <p:nvPr/>
            </p:nvSpPr>
            <p:spPr>
              <a:xfrm>
                <a:off x="9289015" y="3856934"/>
                <a:ext cx="2526891" cy="333540"/>
              </a:xfrm>
              <a:prstGeom prst="roundRect">
                <a:avLst>
                  <a:gd name="adj" fmla="val 50000"/>
                </a:avLst>
              </a:prstGeom>
              <a:noFill/>
              <a:ln w="9525" cap="rnd">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0" name="PPT世界-4-10"/>
              <p:cNvSpPr/>
              <p:nvPr/>
            </p:nvSpPr>
            <p:spPr>
              <a:xfrm>
                <a:off x="9379869" y="3913439"/>
                <a:ext cx="908536" cy="220530"/>
              </a:xfrm>
              <a:prstGeom prst="roundRect">
                <a:avLst>
                  <a:gd name="adj" fmla="val 50000"/>
                </a:avLst>
              </a:prstGeom>
              <a:gradFill flip="none" rotWithShape="1">
                <a:gsLst>
                  <a:gs pos="0">
                    <a:schemeClr val="accent1"/>
                  </a:gs>
                  <a:gs pos="100000">
                    <a:schemeClr val="accent2"/>
                  </a:gs>
                </a:gsLst>
                <a:lin ang="2700000" scaled="1"/>
                <a:tileRect/>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advantage 3</a:t>
                </a:r>
                <a:endParaRPr kumimoji="0" lang="zh-CN" alt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1" name="PPT世界-4-11"/>
              <p:cNvSpPr txBox="1"/>
              <p:nvPr/>
            </p:nvSpPr>
            <p:spPr>
              <a:xfrm>
                <a:off x="10418228" y="3884112"/>
                <a:ext cx="1107150" cy="279180"/>
              </a:xfrm>
              <a:prstGeom prst="rect">
                <a:avLst/>
              </a:prstGeom>
              <a:noFill/>
            </p:spPr>
            <p:txBody>
              <a:bodyPr wrap="square" lIns="90000" tIns="46800" rIns="90000" bIns="46800" rtlCol="0" anchor="ctr" anchorCtr="0">
                <a:noAutofit/>
              </a:bodyPr>
              <a:lstStyle>
                <a:defPPr>
                  <a:defRPr lang="zh-CN"/>
                </a:defPPr>
                <a:lvl1pPr>
                  <a:defRPr sz="1400">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rPr>
                  <a:t>无污染</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32" name="PPT世界-4-12"/>
              <p:cNvSpPr/>
              <p:nvPr/>
            </p:nvSpPr>
            <p:spPr>
              <a:xfrm>
                <a:off x="9018760" y="3968571"/>
                <a:ext cx="110266" cy="110265"/>
              </a:xfrm>
              <a:prstGeom prst="ellipse">
                <a:avLst/>
              </a:prstGeom>
              <a:gradFill>
                <a:gsLst>
                  <a:gs pos="0">
                    <a:schemeClr val="accent1"/>
                  </a:gs>
                  <a:gs pos="100000">
                    <a:schemeClr val="accent2"/>
                  </a:gs>
                </a:gsLst>
                <a:lin ang="2700000" scaled="1"/>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nvGrpSpPr>
            <p:cNvPr id="5" name="组合 4"/>
            <p:cNvGrpSpPr/>
            <p:nvPr/>
          </p:nvGrpSpPr>
          <p:grpSpPr>
            <a:xfrm>
              <a:off x="8894805" y="4547784"/>
              <a:ext cx="2736817" cy="333540"/>
              <a:chOff x="8894805" y="4547784"/>
              <a:chExt cx="2736817" cy="333540"/>
            </a:xfrm>
          </p:grpSpPr>
          <p:sp>
            <p:nvSpPr>
              <p:cNvPr id="25" name="PPT世界-4-13"/>
              <p:cNvSpPr/>
              <p:nvPr/>
            </p:nvSpPr>
            <p:spPr>
              <a:xfrm>
                <a:off x="9104731" y="4547784"/>
                <a:ext cx="2526891" cy="333540"/>
              </a:xfrm>
              <a:prstGeom prst="roundRect">
                <a:avLst>
                  <a:gd name="adj" fmla="val 50000"/>
                </a:avLst>
              </a:prstGeom>
              <a:noFill/>
              <a:ln w="9525" cap="rnd">
                <a:solidFill>
                  <a:schemeClr val="bg2">
                    <a:lumMod val="7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sp>
            <p:nvSpPr>
              <p:cNvPr id="26" name="PPT世界-4-14"/>
              <p:cNvSpPr/>
              <p:nvPr/>
            </p:nvSpPr>
            <p:spPr>
              <a:xfrm>
                <a:off x="9195585" y="4604289"/>
                <a:ext cx="908536" cy="220530"/>
              </a:xfrm>
              <a:prstGeom prst="roundRect">
                <a:avLst>
                  <a:gd name="adj" fmla="val 50000"/>
                </a:avLst>
              </a:prstGeom>
              <a:solidFill>
                <a:srgbClr val="6F6F6F">
                  <a:alpha val="49804"/>
                </a:srgb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advantage 4</a:t>
                </a:r>
                <a:endParaRPr kumimoji="0" lang="zh-CN" alt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7" name="PPT世界-4-15"/>
              <p:cNvSpPr txBox="1"/>
              <p:nvPr/>
            </p:nvSpPr>
            <p:spPr>
              <a:xfrm>
                <a:off x="10233944" y="4574962"/>
                <a:ext cx="1107150" cy="279180"/>
              </a:xfrm>
              <a:prstGeom prst="rect">
                <a:avLst/>
              </a:prstGeom>
              <a:noFill/>
            </p:spPr>
            <p:txBody>
              <a:bodyPr wrap="square" lIns="90000" tIns="46800" rIns="90000" bIns="46800" rtlCol="0" anchor="ctr" anchorCtr="0">
                <a:noAutofit/>
              </a:bodyPr>
              <a:lstStyle>
                <a:defPPr>
                  <a:defRPr lang="zh-CN"/>
                </a:defPPr>
                <a:lvl1pPr>
                  <a:defRPr sz="1400">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solidFill>
                      <a:prstClr val="black">
                        <a:lumMod val="75000"/>
                        <a:lumOff val="25000"/>
                      </a:prstClr>
                    </a:solidFill>
                    <a:latin typeface="思源宋体 CN Heavy" panose="02020900000000000000" pitchFamily="18" charset="-122"/>
                    <a:ea typeface="思源黑体 CN Light" panose="020B0300000000000000" pitchFamily="34" charset="-122"/>
                    <a:cs typeface="思源黑体 CN Bold" panose="020B0800000000000000" pitchFamily="34" charset="-122"/>
                  </a:rPr>
                  <a:t>建设快</a:t>
                </a:r>
                <a:endParaRPr lang="en-US" altLang="zh-CN" sz="1200" dirty="0">
                  <a:solidFill>
                    <a:prstClr val="black">
                      <a:lumMod val="75000"/>
                      <a:lumOff val="25000"/>
                    </a:prstClr>
                  </a:solidFill>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28" name="PPT世界-4-16"/>
              <p:cNvSpPr/>
              <p:nvPr/>
            </p:nvSpPr>
            <p:spPr>
              <a:xfrm>
                <a:off x="8894805" y="4659421"/>
                <a:ext cx="110266" cy="110265"/>
              </a:xfrm>
              <a:prstGeom prst="ellipse">
                <a:avLst/>
              </a:prstGeom>
              <a:solidFill>
                <a:srgbClr val="6F6F6F">
                  <a:alpha val="49804"/>
                </a:srgb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nvGrpSpPr>
            <p:cNvPr id="6" name="组合 5"/>
            <p:cNvGrpSpPr/>
            <p:nvPr/>
          </p:nvGrpSpPr>
          <p:grpSpPr>
            <a:xfrm>
              <a:off x="8425358" y="5238635"/>
              <a:ext cx="2766981" cy="333540"/>
              <a:chOff x="8425358" y="5238635"/>
              <a:chExt cx="2766981" cy="333540"/>
            </a:xfrm>
          </p:grpSpPr>
          <p:sp>
            <p:nvSpPr>
              <p:cNvPr id="21" name="PPT世界-4-17"/>
              <p:cNvSpPr/>
              <p:nvPr/>
            </p:nvSpPr>
            <p:spPr>
              <a:xfrm>
                <a:off x="8665448" y="5238635"/>
                <a:ext cx="2526891" cy="333540"/>
              </a:xfrm>
              <a:prstGeom prst="roundRect">
                <a:avLst>
                  <a:gd name="adj" fmla="val 50000"/>
                </a:avLst>
              </a:prstGeom>
              <a:noFill/>
              <a:ln w="9525" cap="rnd">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2" name="PPT世界-4-18"/>
              <p:cNvSpPr/>
              <p:nvPr/>
            </p:nvSpPr>
            <p:spPr>
              <a:xfrm>
                <a:off x="8756302" y="5295140"/>
                <a:ext cx="908536" cy="220530"/>
              </a:xfrm>
              <a:prstGeom prst="roundRect">
                <a:avLst>
                  <a:gd name="adj" fmla="val 50000"/>
                </a:avLst>
              </a:prstGeom>
              <a:gradFill flip="none" rotWithShape="1">
                <a:gsLst>
                  <a:gs pos="0">
                    <a:schemeClr val="accent1"/>
                  </a:gs>
                  <a:gs pos="100000">
                    <a:schemeClr val="accent2"/>
                  </a:gs>
                </a:gsLst>
                <a:lin ang="2700000" scaled="1"/>
                <a:tileRect/>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advantage 5</a:t>
                </a:r>
                <a:endParaRPr kumimoji="0" lang="zh-CN" alt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3" name="PPT世界-4-19"/>
              <p:cNvSpPr txBox="1"/>
              <p:nvPr/>
            </p:nvSpPr>
            <p:spPr>
              <a:xfrm>
                <a:off x="9794661" y="5265813"/>
                <a:ext cx="1107150" cy="279180"/>
              </a:xfrm>
              <a:prstGeom prst="rect">
                <a:avLst/>
              </a:prstGeom>
              <a:noFill/>
            </p:spPr>
            <p:txBody>
              <a:bodyPr wrap="square" lIns="90000" tIns="46800" rIns="90000" bIns="46800" rtlCol="0" anchor="ctr" anchorCtr="0">
                <a:noAutofit/>
              </a:bodyPr>
              <a:lstStyle>
                <a:defPPr>
                  <a:defRPr lang="zh-CN"/>
                </a:defPPr>
                <a:lvl1pPr>
                  <a:defRPr sz="1400">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供电方式多</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24" name="PPT世界-4-20"/>
              <p:cNvSpPr/>
              <p:nvPr/>
            </p:nvSpPr>
            <p:spPr>
              <a:xfrm>
                <a:off x="8425358" y="5350272"/>
                <a:ext cx="110266" cy="110265"/>
              </a:xfrm>
              <a:prstGeom prst="ellipse">
                <a:avLst/>
              </a:prstGeom>
              <a:gradFill>
                <a:gsLst>
                  <a:gs pos="0">
                    <a:schemeClr val="accent1"/>
                  </a:gs>
                  <a:gs pos="100000">
                    <a:schemeClr val="accent2"/>
                  </a:gs>
                </a:gsLst>
                <a:lin ang="2700000" scaled="1"/>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grpSp>
        <p:nvGrpSpPr>
          <p:cNvPr id="41" name="PPT世界-5"/>
          <p:cNvGrpSpPr/>
          <p:nvPr/>
        </p:nvGrpSpPr>
        <p:grpSpPr>
          <a:xfrm>
            <a:off x="-8124" y="2165772"/>
            <a:ext cx="6547618" cy="3459187"/>
            <a:chOff x="-8124" y="1981727"/>
            <a:chExt cx="6547618" cy="3459187"/>
          </a:xfrm>
        </p:grpSpPr>
        <p:sp>
          <p:nvSpPr>
            <p:cNvPr id="42" name="PPT世界-5-1"/>
            <p:cNvSpPr/>
            <p:nvPr/>
          </p:nvSpPr>
          <p:spPr>
            <a:xfrm>
              <a:off x="0" y="2291188"/>
              <a:ext cx="6539494" cy="3149726"/>
            </a:xfrm>
            <a:custGeom>
              <a:avLst/>
              <a:gdLst>
                <a:gd name="connsiteX0" fmla="*/ 0 w 6539494"/>
                <a:gd name="connsiteY0" fmla="*/ 0 h 3149726"/>
                <a:gd name="connsiteX1" fmla="*/ 6539494 w 6539494"/>
                <a:gd name="connsiteY1" fmla="*/ 0 h 3149726"/>
                <a:gd name="connsiteX2" fmla="*/ 5816758 w 6539494"/>
                <a:gd name="connsiteY2" fmla="*/ 3149726 h 3149726"/>
                <a:gd name="connsiteX3" fmla="*/ 0 w 6539494"/>
                <a:gd name="connsiteY3" fmla="*/ 3149726 h 3149726"/>
              </a:gdLst>
              <a:ahLst/>
              <a:cxnLst>
                <a:cxn ang="0">
                  <a:pos x="connsiteX0" y="connsiteY0"/>
                </a:cxn>
                <a:cxn ang="0">
                  <a:pos x="connsiteX1" y="connsiteY1"/>
                </a:cxn>
                <a:cxn ang="0">
                  <a:pos x="connsiteX2" y="connsiteY2"/>
                </a:cxn>
                <a:cxn ang="0">
                  <a:pos x="connsiteX3" y="connsiteY3"/>
                </a:cxn>
              </a:cxnLst>
              <a:rect l="l" t="t" r="r" b="b"/>
              <a:pathLst>
                <a:path w="6539494" h="3149726">
                  <a:moveTo>
                    <a:pt x="0" y="0"/>
                  </a:moveTo>
                  <a:lnTo>
                    <a:pt x="6539494" y="0"/>
                  </a:lnTo>
                  <a:lnTo>
                    <a:pt x="5816758" y="3149726"/>
                  </a:lnTo>
                  <a:lnTo>
                    <a:pt x="0" y="31497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43" name="PPT世界-5-2"/>
            <p:cNvSpPr txBox="1"/>
            <p:nvPr/>
          </p:nvSpPr>
          <p:spPr>
            <a:xfrm>
              <a:off x="223616" y="2797129"/>
              <a:ext cx="4851712" cy="1531317"/>
            </a:xfrm>
            <a:prstGeom prst="rect">
              <a:avLst/>
            </a:prstGeom>
            <a:noFill/>
          </p:spPr>
          <p:txBody>
            <a:bodyPr wrap="square" rtlCol="0">
              <a:noAutofit/>
            </a:bodyPr>
            <a:lstStyle/>
            <a:p>
              <a:pPr>
                <a:defRPr/>
              </a:pPr>
              <a:r>
                <a:rPr lang="zh-CN" altLang="en-US" sz="1600" dirty="0">
                  <a:solidFill>
                    <a:prstClr val="white"/>
                  </a:solidFill>
                  <a:effectLst>
                    <a:outerShdw blurRad="38100" dist="38100" dir="2700000" algn="tl">
                      <a:srgbClr val="000000">
                        <a:alpha val="43137"/>
                      </a:srgbClr>
                    </a:outerShdw>
                  </a:effectLst>
                  <a:ea typeface="思源黑体 CN Light" panose="020B0300000000000000" pitchFamily="34" charset="-122"/>
                </a:rPr>
                <a:t>智轨是中铁第四勘察设计院集团有限公司设计和中车株洲电力机车研究所有限公司研制的全新交通工具，设计最高时速为</a:t>
              </a:r>
              <a:r>
                <a:rPr lang="en-US" altLang="zh-CN" sz="1600" dirty="0">
                  <a:solidFill>
                    <a:prstClr val="white"/>
                  </a:solidFill>
                  <a:effectLst>
                    <a:outerShdw blurRad="38100" dist="38100" dir="2700000" algn="tl">
                      <a:srgbClr val="000000">
                        <a:alpha val="43137"/>
                      </a:srgbClr>
                    </a:outerShdw>
                  </a:effectLst>
                  <a:ea typeface="思源黑体 CN Light" panose="020B0300000000000000" pitchFamily="34" charset="-122"/>
                </a:rPr>
                <a:t>70</a:t>
              </a:r>
              <a:r>
                <a:rPr lang="zh-CN" altLang="en-US" sz="1600" dirty="0">
                  <a:solidFill>
                    <a:prstClr val="white"/>
                  </a:solidFill>
                  <a:effectLst>
                    <a:outerShdw blurRad="38100" dist="38100" dir="2700000" algn="tl">
                      <a:srgbClr val="000000">
                        <a:alpha val="43137"/>
                      </a:srgbClr>
                    </a:outerShdw>
                  </a:effectLst>
                  <a:ea typeface="思源黑体 CN Light" panose="020B0300000000000000" pitchFamily="34" charset="-122"/>
                </a:rPr>
                <a:t>公里，但因为不依赖钢轨行驶，所以一条运行线的建设周期仅需一年，能快速投入使用。</a:t>
              </a:r>
            </a:p>
            <a:p>
              <a:pPr marL="0" marR="0" lvl="0" indent="0" algn="l" defTabSz="914400" rtl="0" eaLnBrk="1" fontAlgn="auto" latinLnBrk="0" hangingPunct="1">
                <a:spcBef>
                  <a:spcPts val="0"/>
                </a:spcBef>
                <a:spcAft>
                  <a:spcPts val="0"/>
                </a:spcAft>
                <a:buClrTx/>
                <a:buSzTx/>
                <a:buFontTx/>
                <a:buNone/>
                <a:defRPr/>
              </a:pPr>
              <a:endParaRPr lang="zh-CN" altLang="en-US" sz="1600" dirty="0">
                <a:solidFill>
                  <a:prstClr val="white"/>
                </a:solidFill>
                <a:effectLst>
                  <a:outerShdw blurRad="38100" dist="38100" dir="2700000" algn="tl">
                    <a:srgbClr val="000000">
                      <a:alpha val="43137"/>
                    </a:srgbClr>
                  </a:outerShdw>
                </a:effectLst>
                <a:ea typeface="思源黑体 CN Light" panose="020B0300000000000000" pitchFamily="34" charset="-122"/>
              </a:endParaRPr>
            </a:p>
          </p:txBody>
        </p:sp>
        <p:grpSp>
          <p:nvGrpSpPr>
            <p:cNvPr id="44" name="组合 43"/>
            <p:cNvGrpSpPr/>
            <p:nvPr/>
          </p:nvGrpSpPr>
          <p:grpSpPr>
            <a:xfrm>
              <a:off x="612315" y="4287733"/>
              <a:ext cx="3871044" cy="792447"/>
              <a:chOff x="567904" y="4287733"/>
              <a:chExt cx="3871044" cy="792447"/>
            </a:xfrm>
          </p:grpSpPr>
          <p:sp>
            <p:nvSpPr>
              <p:cNvPr id="46" name="PPT世界-5-3"/>
              <p:cNvSpPr/>
              <p:nvPr/>
            </p:nvSpPr>
            <p:spPr>
              <a:xfrm>
                <a:off x="1956890" y="4520611"/>
                <a:ext cx="1056671" cy="3266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47" name="PPT世界-5-4"/>
              <p:cNvSpPr txBox="1"/>
              <p:nvPr/>
            </p:nvSpPr>
            <p:spPr>
              <a:xfrm>
                <a:off x="2027780" y="4522879"/>
                <a:ext cx="914890" cy="30777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rPr>
                  <a:t>无污染</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48" name="PPT世界-5-5"/>
              <p:cNvSpPr/>
              <p:nvPr/>
            </p:nvSpPr>
            <p:spPr>
              <a:xfrm>
                <a:off x="567904" y="4287733"/>
                <a:ext cx="1056671" cy="3266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49" name="PPT世界-5-6"/>
              <p:cNvSpPr txBox="1"/>
              <p:nvPr/>
            </p:nvSpPr>
            <p:spPr>
              <a:xfrm>
                <a:off x="638794" y="4290001"/>
                <a:ext cx="914890" cy="30777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i="0" dirty="0">
                    <a:solidFill>
                      <a:srgbClr val="333333"/>
                    </a:solidFill>
                    <a:effectLst/>
                    <a:latin typeface="Helvetica Neue"/>
                  </a:rPr>
                  <a:t>零排放</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50" name="PPT世界-5-7"/>
              <p:cNvSpPr/>
              <p:nvPr/>
            </p:nvSpPr>
            <p:spPr>
              <a:xfrm>
                <a:off x="567904" y="4753490"/>
                <a:ext cx="1056671" cy="3266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51" name="PPT世界-5-8"/>
              <p:cNvSpPr txBox="1"/>
              <p:nvPr/>
            </p:nvSpPr>
            <p:spPr>
              <a:xfrm>
                <a:off x="638794" y="4755758"/>
                <a:ext cx="914890" cy="30777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运力高</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52" name="PPT世界-5-9"/>
              <p:cNvSpPr/>
              <p:nvPr/>
            </p:nvSpPr>
            <p:spPr>
              <a:xfrm>
                <a:off x="3345876" y="4287733"/>
                <a:ext cx="1056671" cy="3266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53" name="PPT世界-5-10"/>
              <p:cNvSpPr txBox="1"/>
              <p:nvPr/>
            </p:nvSpPr>
            <p:spPr>
              <a:xfrm>
                <a:off x="3416766" y="4290001"/>
                <a:ext cx="914890" cy="30777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lumMod val="75000"/>
                        <a:lumOff val="25000"/>
                      </a:prstClr>
                    </a:solidFill>
                    <a:latin typeface="思源宋体 CN Heavy" panose="02020900000000000000" pitchFamily="18" charset="-122"/>
                    <a:ea typeface="思源黑体 CN Light" panose="020B0300000000000000" pitchFamily="34" charset="-122"/>
                    <a:cs typeface="思源黑体 CN Bold" panose="020B0800000000000000" pitchFamily="34" charset="-122"/>
                  </a:rPr>
                  <a:t>建设快</a:t>
                </a:r>
                <a:endParaRPr lang="en-US" altLang="zh-CN" sz="1400" dirty="0">
                  <a:solidFill>
                    <a:prstClr val="black">
                      <a:lumMod val="75000"/>
                      <a:lumOff val="25000"/>
                    </a:prstClr>
                  </a:solidFill>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54" name="PPT世界-5-11"/>
              <p:cNvSpPr/>
              <p:nvPr/>
            </p:nvSpPr>
            <p:spPr>
              <a:xfrm>
                <a:off x="3345876" y="4753490"/>
                <a:ext cx="1056671" cy="3266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sp>
            <p:nvSpPr>
              <p:cNvPr id="55" name="PPT世界-5-12"/>
              <p:cNvSpPr txBox="1"/>
              <p:nvPr/>
            </p:nvSpPr>
            <p:spPr>
              <a:xfrm>
                <a:off x="3329219" y="4755759"/>
                <a:ext cx="1109729" cy="2988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供电方式多</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grpSp>
        <p:sp>
          <p:nvSpPr>
            <p:cNvPr id="45" name="PPT世界-5-13"/>
            <p:cNvSpPr txBox="1"/>
            <p:nvPr/>
          </p:nvSpPr>
          <p:spPr>
            <a:xfrm>
              <a:off x="-8124" y="1981727"/>
              <a:ext cx="6143840" cy="623237"/>
            </a:xfrm>
            <a:prstGeom prst="rect">
              <a:avLst/>
            </a:prstGeom>
            <a:noFill/>
          </p:spPr>
          <p:txBody>
            <a:bodyPr wrap="square" lIns="68571" tIns="34285" rIns="68571" bIns="34285"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gradFill flip="none" rotWithShape="1">
                    <a:gsLst>
                      <a:gs pos="50000">
                        <a:prstClr val="white"/>
                      </a:gs>
                      <a:gs pos="49000">
                        <a:schemeClr val="accent1"/>
                      </a:gs>
                    </a:gsLst>
                    <a:lin ang="5400000" scaled="1"/>
                    <a:tileRect/>
                  </a:gradFill>
                  <a:latin typeface="思源宋体 CN Heavy" panose="02020900000000000000" pitchFamily="18" charset="-122"/>
                  <a:ea typeface="思源宋体 CN Heavy" panose="02020900000000000000" pitchFamily="18" charset="-122"/>
                  <a:cs typeface="思源黑体 CN Bold" panose="020B0800000000000000" pitchFamily="34" charset="-122"/>
                </a:rPr>
                <a:t>智轨是株洲交通的一大特色</a:t>
              </a:r>
              <a:endParaRPr kumimoji="0" lang="zh-CN" altLang="en-US" sz="3600" b="0" i="0" u="none" strike="noStrike" kern="1200" cap="none" spc="0" normalizeH="0" baseline="0" noProof="0" dirty="0">
                <a:ln>
                  <a:noFill/>
                </a:ln>
                <a:gradFill flip="none" rotWithShape="1">
                  <a:gsLst>
                    <a:gs pos="50000">
                      <a:prstClr val="white"/>
                    </a:gs>
                    <a:gs pos="49000">
                      <a:schemeClr val="accent1"/>
                    </a:gs>
                  </a:gsLst>
                  <a:lin ang="5400000" scaled="1"/>
                  <a:tileRect/>
                </a:gra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grpSp>
      <p:grpSp>
        <p:nvGrpSpPr>
          <p:cNvPr id="64" name="PPT世界-6"/>
          <p:cNvGrpSpPr/>
          <p:nvPr/>
        </p:nvGrpSpPr>
        <p:grpSpPr>
          <a:xfrm>
            <a:off x="5288156" y="2129083"/>
            <a:ext cx="3789255" cy="3789242"/>
            <a:chOff x="5288156" y="2129083"/>
            <a:chExt cx="3789255" cy="3789242"/>
          </a:xfrm>
        </p:grpSpPr>
        <p:sp>
          <p:nvSpPr>
            <p:cNvPr id="57" name="PPT世界-6-1"/>
            <p:cNvSpPr/>
            <p:nvPr/>
          </p:nvSpPr>
          <p:spPr>
            <a:xfrm>
              <a:off x="5288156" y="2129083"/>
              <a:ext cx="3789255" cy="3789242"/>
            </a:xfrm>
            <a:prstGeom prst="ellipse">
              <a:avLst/>
            </a:prstGeom>
            <a:gradFill>
              <a:gsLst>
                <a:gs pos="0">
                  <a:schemeClr val="accent1">
                    <a:alpha val="0"/>
                  </a:schemeClr>
                </a:gs>
                <a:gs pos="100000">
                  <a:schemeClr val="accent1">
                    <a:alpha val="10000"/>
                  </a:schemeClr>
                </a:gs>
              </a:gsLst>
              <a:lin ang="0" scaled="0"/>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1400" b="1"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58" name="PPT世界-6-2"/>
            <p:cNvSpPr/>
            <p:nvPr/>
          </p:nvSpPr>
          <p:spPr>
            <a:xfrm>
              <a:off x="5577461" y="2418387"/>
              <a:ext cx="3210645" cy="3210634"/>
            </a:xfrm>
            <a:prstGeom prst="ellipse">
              <a:avLst/>
            </a:prstGeom>
            <a:solidFill>
              <a:schemeClr val="accent3"/>
            </a:solidFill>
            <a:ln w="698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000" b="1"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63" name="PPT世界-6-3"/>
            <p:cNvPicPr>
              <a:picLocks noChangeAspect="1"/>
            </p:cNvPicPr>
            <p:nvPr/>
          </p:nvPicPr>
          <p:blipFill>
            <a:blip r:embed="rId4">
              <a:extLst>
                <a:ext uri="{28A0092B-C50C-407E-A947-70E740481C1C}">
                  <a14:useLocalDpi xmlns:a14="http://schemas.microsoft.com/office/drawing/2010/main" val="0"/>
                </a:ext>
              </a:extLst>
            </a:blip>
            <a:srcRect/>
            <a:stretch/>
          </p:blipFill>
          <p:spPr>
            <a:xfrm>
              <a:off x="5365856" y="2454915"/>
              <a:ext cx="3059501" cy="3005621"/>
            </a:xfrm>
            <a:custGeom>
              <a:avLst/>
              <a:gdLst>
                <a:gd name="connsiteX0" fmla="*/ 1605323 w 3210646"/>
                <a:gd name="connsiteY0" fmla="*/ 0 h 3210634"/>
                <a:gd name="connsiteX1" fmla="*/ 3210646 w 3210646"/>
                <a:gd name="connsiteY1" fmla="*/ 1605317 h 3210634"/>
                <a:gd name="connsiteX2" fmla="*/ 1605323 w 3210646"/>
                <a:gd name="connsiteY2" fmla="*/ 3210634 h 3210634"/>
                <a:gd name="connsiteX3" fmla="*/ 0 w 3210646"/>
                <a:gd name="connsiteY3" fmla="*/ 1605317 h 3210634"/>
                <a:gd name="connsiteX4" fmla="*/ 1605323 w 3210646"/>
                <a:gd name="connsiteY4" fmla="*/ 0 h 3210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646" h="3210634">
                  <a:moveTo>
                    <a:pt x="1605323" y="0"/>
                  </a:moveTo>
                  <a:cubicBezTo>
                    <a:pt x="2491918" y="0"/>
                    <a:pt x="3210646" y="718725"/>
                    <a:pt x="3210646" y="1605317"/>
                  </a:cubicBezTo>
                  <a:cubicBezTo>
                    <a:pt x="3210646" y="2491909"/>
                    <a:pt x="2491918" y="3210634"/>
                    <a:pt x="1605323" y="3210634"/>
                  </a:cubicBezTo>
                  <a:cubicBezTo>
                    <a:pt x="718728" y="3210634"/>
                    <a:pt x="0" y="2491909"/>
                    <a:pt x="0" y="1605317"/>
                  </a:cubicBezTo>
                  <a:cubicBezTo>
                    <a:pt x="0" y="718725"/>
                    <a:pt x="718728" y="0"/>
                    <a:pt x="1605323" y="0"/>
                  </a:cubicBezTo>
                  <a:close/>
                </a:path>
              </a:pathLst>
            </a:custGeom>
          </p:spPr>
        </p:pic>
      </p:grpSp>
      <p:grpSp>
        <p:nvGrpSpPr>
          <p:cNvPr id="66" name="PPT世界-7"/>
          <p:cNvGrpSpPr/>
          <p:nvPr/>
        </p:nvGrpSpPr>
        <p:grpSpPr>
          <a:xfrm>
            <a:off x="282459" y="205455"/>
            <a:ext cx="2755074" cy="1105856"/>
            <a:chOff x="6327659" y="2885155"/>
            <a:chExt cx="2755074" cy="1105856"/>
          </a:xfrm>
        </p:grpSpPr>
        <p:sp>
          <p:nvSpPr>
            <p:cNvPr id="67" name="PPT世界-7-1"/>
            <p:cNvSpPr txBox="1"/>
            <p:nvPr/>
          </p:nvSpPr>
          <p:spPr>
            <a:xfrm>
              <a:off x="6327659" y="2885155"/>
              <a:ext cx="918655" cy="769441"/>
            </a:xfrm>
            <a:prstGeom prst="rect">
              <a:avLst/>
            </a:prstGeom>
            <a:noFill/>
          </p:spPr>
          <p:txBody>
            <a:bodyPr wrap="square" rtlCol="0">
              <a:noAutofit/>
            </a:bodyPr>
            <a:lstStyle/>
            <a:p>
              <a:pPr lvl="0"/>
              <a:r>
                <a:rPr lang="en-US" altLang="zh-CN"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01</a:t>
              </a:r>
              <a:endParaRPr lang="zh-CN" altLang="en-US"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PPT世界-7-2"/>
            <p:cNvSpPr txBox="1"/>
            <p:nvPr/>
          </p:nvSpPr>
          <p:spPr>
            <a:xfrm>
              <a:off x="6845818" y="3209681"/>
              <a:ext cx="2236915" cy="523220"/>
            </a:xfrm>
            <a:prstGeom prst="rect">
              <a:avLst/>
            </a:prstGeom>
            <a:noFill/>
          </p:spPr>
          <p:txBody>
            <a:bodyPr wrap="square" rtlCol="0">
              <a:noAutofit/>
            </a:bodyPr>
            <a:lstStyle/>
            <a:p>
              <a:pPr lvl="0"/>
              <a:r>
                <a:rPr lang="zh-CN" altLang="en-US" sz="2800" dirty="0">
                  <a:gradFill>
                    <a:gsLst>
                      <a:gs pos="0">
                        <a:schemeClr val="accent1"/>
                      </a:gs>
                      <a:gs pos="100000">
                        <a:schemeClr val="accent2"/>
                      </a:gs>
                    </a:gsLst>
                    <a:lin ang="2700000" scaled="1"/>
                  </a:gradFill>
                  <a:latin typeface="思源宋体 CN Heavy" panose="02020900000000000000" pitchFamily="18" charset="-122"/>
                  <a:ea typeface="思源宋体 CN Heavy" panose="02020900000000000000" pitchFamily="18" charset="-122"/>
                  <a:cs typeface="思源宋体 CN Heavy" panose="02020900000000000000" pitchFamily="18" charset="-122"/>
                </a:rPr>
                <a:t>特色交通</a:t>
              </a:r>
            </a:p>
          </p:txBody>
        </p:sp>
        <p:sp>
          <p:nvSpPr>
            <p:cNvPr id="69" name="PPT世界-7-3"/>
            <p:cNvSpPr txBox="1"/>
            <p:nvPr/>
          </p:nvSpPr>
          <p:spPr>
            <a:xfrm>
              <a:off x="6353059" y="3766398"/>
              <a:ext cx="237295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Featured transportation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anim calcmode="lin" valueType="num">
                                      <p:cBhvr>
                                        <p:cTn id="14" dur="500" fill="hold"/>
                                        <p:tgtEl>
                                          <p:spTgt spid="64"/>
                                        </p:tgtEl>
                                        <p:attrNameLst>
                                          <p:attrName>ppt_x</p:attrName>
                                        </p:attrNameLst>
                                      </p:cBhvr>
                                      <p:tavLst>
                                        <p:tav tm="0">
                                          <p:val>
                                            <p:strVal val="#ppt_x"/>
                                          </p:val>
                                        </p:tav>
                                        <p:tav tm="100000">
                                          <p:val>
                                            <p:strVal val="#ppt_x"/>
                                          </p:val>
                                        </p:tav>
                                      </p:tavLst>
                                    </p:anim>
                                    <p:anim calcmode="lin" valueType="num">
                                      <p:cBhvr>
                                        <p:cTn id="15" dur="500" fill="hold"/>
                                        <p:tgtEl>
                                          <p:spTgt spid="6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anim calcmode="lin" valueType="num">
                                      <p:cBhvr>
                                        <p:cTn id="20" dur="500" fill="hold"/>
                                        <p:tgtEl>
                                          <p:spTgt spid="70"/>
                                        </p:tgtEl>
                                        <p:attrNameLst>
                                          <p:attrName>ppt_x</p:attrName>
                                        </p:attrNameLst>
                                      </p:cBhvr>
                                      <p:tavLst>
                                        <p:tav tm="0">
                                          <p:val>
                                            <p:strVal val="#ppt_x"/>
                                          </p:val>
                                        </p:tav>
                                        <p:tav tm="100000">
                                          <p:val>
                                            <p:strVal val="#ppt_x"/>
                                          </p:val>
                                        </p:tav>
                                      </p:tavLst>
                                    </p:anim>
                                    <p:anim calcmode="lin" valueType="num">
                                      <p:cBhvr>
                                        <p:cTn id="21"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标&#10;&#10;描述已自动生成">
            <a:extLst>
              <a:ext uri="{FF2B5EF4-FFF2-40B4-BE49-F238E27FC236}">
                <a16:creationId xmlns:a16="http://schemas.microsoft.com/office/drawing/2014/main" id="{E936B73D-9B87-4B2E-7C14-66174ACC9BB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5873" y="-1629296"/>
            <a:ext cx="3810000" cy="3810000"/>
          </a:xfrm>
          <a:prstGeom prst="rect">
            <a:avLst/>
          </a:prstGeom>
        </p:spPr>
      </p:pic>
      <p:sp>
        <p:nvSpPr>
          <p:cNvPr id="15" name="PPT世界-2"/>
          <p:cNvSpPr/>
          <p:nvPr/>
        </p:nvSpPr>
        <p:spPr>
          <a:xfrm flipV="1">
            <a:off x="234294" y="1"/>
            <a:ext cx="507492" cy="1030797"/>
          </a:xfrm>
          <a:custGeom>
            <a:avLst/>
            <a:gdLst>
              <a:gd name="connsiteX0" fmla="*/ 0 w 507492"/>
              <a:gd name="connsiteY0" fmla="*/ 1030797 h 1030797"/>
              <a:gd name="connsiteX1" fmla="*/ 507492 w 507492"/>
              <a:gd name="connsiteY1" fmla="*/ 1030797 h 1030797"/>
              <a:gd name="connsiteX2" fmla="*/ 507492 w 507492"/>
              <a:gd name="connsiteY2" fmla="*/ 253746 h 1030797"/>
              <a:gd name="connsiteX3" fmla="*/ 253746 w 507492"/>
              <a:gd name="connsiteY3" fmla="*/ 0 h 1030797"/>
              <a:gd name="connsiteX4" fmla="*/ 0 w 507492"/>
              <a:gd name="connsiteY4" fmla="*/ 253746 h 103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2" h="1030797">
                <a:moveTo>
                  <a:pt x="0" y="1030797"/>
                </a:moveTo>
                <a:lnTo>
                  <a:pt x="507492" y="1030797"/>
                </a:lnTo>
                <a:lnTo>
                  <a:pt x="507492" y="253746"/>
                </a:lnTo>
                <a:cubicBezTo>
                  <a:pt x="507492" y="113606"/>
                  <a:pt x="393886" y="0"/>
                  <a:pt x="253746" y="0"/>
                </a:cubicBezTo>
                <a:cubicBezTo>
                  <a:pt x="113606" y="0"/>
                  <a:pt x="0" y="113606"/>
                  <a:pt x="0" y="253746"/>
                </a:cubicBezTo>
                <a:close/>
              </a:path>
            </a:pathLst>
          </a:custGeom>
          <a:solidFill>
            <a:schemeClr val="accent3">
              <a:alpha val="60000"/>
            </a:schemeClr>
          </a:solidFill>
          <a:ln w="3428" cap="flat">
            <a:noFill/>
            <a:prstDash val="solid"/>
            <a:miter/>
          </a:ln>
        </p:spPr>
        <p:txBody>
          <a:bodyPr wrap="square"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16" name="PPT世界-3"/>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grpSp>
        <p:nvGrpSpPr>
          <p:cNvPr id="75" name="PPT世界-4"/>
          <p:cNvGrpSpPr/>
          <p:nvPr/>
        </p:nvGrpSpPr>
        <p:grpSpPr>
          <a:xfrm flipH="1">
            <a:off x="430099" y="1585626"/>
            <a:ext cx="11761901" cy="4553304"/>
            <a:chOff x="0" y="1755567"/>
            <a:chExt cx="11761901" cy="4553304"/>
          </a:xfrm>
        </p:grpSpPr>
        <p:sp>
          <p:nvSpPr>
            <p:cNvPr id="21" name="PPT世界-4-1"/>
            <p:cNvSpPr/>
            <p:nvPr/>
          </p:nvSpPr>
          <p:spPr>
            <a:xfrm>
              <a:off x="0" y="1755567"/>
              <a:ext cx="11761901" cy="4553304"/>
            </a:xfrm>
            <a:custGeom>
              <a:avLst/>
              <a:gdLst>
                <a:gd name="connsiteX0" fmla="*/ 0 w 11761901"/>
                <a:gd name="connsiteY0" fmla="*/ 0 h 4553304"/>
                <a:gd name="connsiteX1" fmla="*/ 9485249 w 11761901"/>
                <a:gd name="connsiteY1" fmla="*/ 0 h 4553304"/>
                <a:gd name="connsiteX2" fmla="*/ 11761901 w 11761901"/>
                <a:gd name="connsiteY2" fmla="*/ 2276652 h 4553304"/>
                <a:gd name="connsiteX3" fmla="*/ 9485249 w 11761901"/>
                <a:gd name="connsiteY3" fmla="*/ 4553304 h 4553304"/>
                <a:gd name="connsiteX4" fmla="*/ 0 w 11761901"/>
                <a:gd name="connsiteY4" fmla="*/ 4553304 h 455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1901" h="4553304">
                  <a:moveTo>
                    <a:pt x="0" y="0"/>
                  </a:moveTo>
                  <a:lnTo>
                    <a:pt x="9485249" y="0"/>
                  </a:lnTo>
                  <a:cubicBezTo>
                    <a:pt x="10742609" y="0"/>
                    <a:pt x="11761901" y="1019292"/>
                    <a:pt x="11761901" y="2276652"/>
                  </a:cubicBezTo>
                  <a:cubicBezTo>
                    <a:pt x="11761901" y="3534012"/>
                    <a:pt x="10742609" y="4553304"/>
                    <a:pt x="9485249" y="4553304"/>
                  </a:cubicBezTo>
                  <a:lnTo>
                    <a:pt x="0" y="4553304"/>
                  </a:lnTo>
                  <a:close/>
                </a:path>
              </a:pathLst>
            </a:custGeom>
            <a:solidFill>
              <a:schemeClr val="bg1"/>
            </a:solidFill>
            <a:ln>
              <a:noFill/>
            </a:ln>
            <a:effectLst>
              <a:outerShdw blurRad="2286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22" name="PPT世界-4-2"/>
            <p:cNvSpPr/>
            <p:nvPr/>
          </p:nvSpPr>
          <p:spPr>
            <a:xfrm>
              <a:off x="1" y="1963432"/>
              <a:ext cx="11541263" cy="4137574"/>
            </a:xfrm>
            <a:custGeom>
              <a:avLst/>
              <a:gdLst>
                <a:gd name="connsiteX0" fmla="*/ 0 w 11541263"/>
                <a:gd name="connsiteY0" fmla="*/ 0 h 4137574"/>
                <a:gd name="connsiteX1" fmla="*/ 9472475 w 11541263"/>
                <a:gd name="connsiteY1" fmla="*/ 0 h 4137574"/>
                <a:gd name="connsiteX2" fmla="*/ 11541263 w 11541263"/>
                <a:gd name="connsiteY2" fmla="*/ 2068787 h 4137574"/>
                <a:gd name="connsiteX3" fmla="*/ 11541261 w 11541263"/>
                <a:gd name="connsiteY3" fmla="*/ 2068787 h 4137574"/>
                <a:gd name="connsiteX4" fmla="*/ 9472475 w 11541263"/>
                <a:gd name="connsiteY4" fmla="*/ 4137574 h 4137574"/>
                <a:gd name="connsiteX5" fmla="*/ 0 w 11541263"/>
                <a:gd name="connsiteY5" fmla="*/ 4137574 h 413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1263" h="4137574">
                  <a:moveTo>
                    <a:pt x="0" y="0"/>
                  </a:moveTo>
                  <a:lnTo>
                    <a:pt x="9472475" y="0"/>
                  </a:lnTo>
                  <a:cubicBezTo>
                    <a:pt x="10615035" y="0"/>
                    <a:pt x="11541263" y="926227"/>
                    <a:pt x="11541263" y="2068787"/>
                  </a:cubicBezTo>
                  <a:lnTo>
                    <a:pt x="11541261" y="2068787"/>
                  </a:lnTo>
                  <a:cubicBezTo>
                    <a:pt x="11541261" y="3211347"/>
                    <a:pt x="10615035" y="4137574"/>
                    <a:pt x="9472475" y="4137574"/>
                  </a:cubicBezTo>
                  <a:lnTo>
                    <a:pt x="0" y="4137574"/>
                  </a:lnTo>
                  <a:close/>
                </a:path>
              </a:pathLst>
            </a:custGeom>
            <a:solidFill>
              <a:schemeClr val="accent1"/>
            </a:solidFill>
            <a:ln>
              <a:noFill/>
            </a:ln>
            <a:effectLst>
              <a:outerShdw blurRad="2286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grpSp>
      <p:grpSp>
        <p:nvGrpSpPr>
          <p:cNvPr id="76" name="PPT世界-5"/>
          <p:cNvGrpSpPr/>
          <p:nvPr/>
        </p:nvGrpSpPr>
        <p:grpSpPr>
          <a:xfrm flipH="1">
            <a:off x="1463881" y="2393168"/>
            <a:ext cx="6151284" cy="3133259"/>
            <a:chOff x="4576835" y="2563109"/>
            <a:chExt cx="6151284" cy="3133259"/>
          </a:xfrm>
        </p:grpSpPr>
        <p:grpSp>
          <p:nvGrpSpPr>
            <p:cNvPr id="70" name="组合 69"/>
            <p:cNvGrpSpPr/>
            <p:nvPr/>
          </p:nvGrpSpPr>
          <p:grpSpPr>
            <a:xfrm flipH="1">
              <a:off x="4582137" y="4412434"/>
              <a:ext cx="4165251" cy="1283934"/>
              <a:chOff x="3464977" y="4219493"/>
              <a:chExt cx="4165251" cy="1283934"/>
            </a:xfrm>
          </p:grpSpPr>
          <p:grpSp>
            <p:nvGrpSpPr>
              <p:cNvPr id="6" name="组合 5"/>
              <p:cNvGrpSpPr/>
              <p:nvPr/>
            </p:nvGrpSpPr>
            <p:grpSpPr>
              <a:xfrm>
                <a:off x="5745202" y="4219493"/>
                <a:ext cx="1885026" cy="1283934"/>
                <a:chOff x="5745202" y="4219493"/>
                <a:chExt cx="1885026" cy="1283934"/>
              </a:xfrm>
            </p:grpSpPr>
            <p:sp>
              <p:nvSpPr>
                <p:cNvPr id="33" name="PPT世界-5-1"/>
                <p:cNvSpPr txBox="1"/>
                <p:nvPr/>
              </p:nvSpPr>
              <p:spPr>
                <a:xfrm flipH="1">
                  <a:off x="6241920" y="4219493"/>
                  <a:ext cx="891591" cy="923330"/>
                </a:xfrm>
                <a:prstGeom prst="rect">
                  <a:avLst/>
                </a:prstGeom>
                <a:noFill/>
              </p:spPr>
              <p:txBody>
                <a:bodyPr wrap="none">
                  <a:noAutofit/>
                </a:bodyPr>
                <a:lstStyle>
                  <a:defPPr>
                    <a:defRPr lang="zh-CN"/>
                  </a:defPPr>
                  <a:lvl1pPr algn="dist">
                    <a:defRPr kumimoji="0" sz="5000" b="1" i="0" u="none" strike="noStrike" cap="none" spc="0" normalizeH="0" baseline="0">
                      <a:ln>
                        <a:noFill/>
                      </a:ln>
                      <a:gradFill flip="none" rotWithShape="1">
                        <a:gsLst>
                          <a:gs pos="0">
                            <a:srgbClr val="075FC5"/>
                          </a:gs>
                          <a:gs pos="68000">
                            <a:srgbClr val="4198E1"/>
                          </a:gs>
                        </a:gsLst>
                        <a:lin ang="16200000" scaled="1"/>
                        <a:tileRect/>
                      </a:gradFill>
                      <a:effectLst/>
                      <a:uLnTx/>
                      <a:uFillTx/>
                      <a:latin typeface="思源黑体 CN Regular" panose="020B0500000000000000"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gradFill flip="none" rotWithShape="1">
                        <a:gsLst>
                          <a:gs pos="43000">
                            <a:prstClr val="white"/>
                          </a:gs>
                          <a:gs pos="100000">
                            <a:prstClr val="white">
                              <a:alpha val="38000"/>
                            </a:prstClr>
                          </a:gs>
                        </a:gsLst>
                        <a:lin ang="2700000" scaled="1"/>
                        <a:tileRect/>
                      </a:gra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X</a:t>
                  </a:r>
                  <a:r>
                    <a:rPr kumimoji="0" lang="en-US" altLang="zh-CN" sz="3600" b="1" i="0" u="none" strike="noStrike" kern="1200" cap="none" spc="0" normalizeH="0" baseline="0" noProof="0" dirty="0">
                      <a:ln>
                        <a:noFill/>
                      </a:ln>
                      <a:gradFill flip="none" rotWithShape="1">
                        <a:gsLst>
                          <a:gs pos="43000">
                            <a:prstClr val="white"/>
                          </a:gs>
                          <a:gs pos="100000">
                            <a:prstClr val="white">
                              <a:alpha val="38000"/>
                            </a:prstClr>
                          </a:gs>
                        </a:gsLst>
                        <a:lin ang="2700000" scaled="1"/>
                        <a:tileRect/>
                      </a:gra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a:t>
                  </a:r>
                  <a:endParaRPr kumimoji="0" lang="zh-CN" altLang="en-US" sz="6000" b="1" i="0" u="none" strike="noStrike" kern="1200" cap="none" spc="0" normalizeH="0" baseline="0" noProof="0" dirty="0">
                    <a:ln>
                      <a:noFill/>
                    </a:ln>
                    <a:gradFill flip="none" rotWithShape="1">
                      <a:gsLst>
                        <a:gs pos="43000">
                          <a:prstClr val="white"/>
                        </a:gs>
                        <a:gs pos="100000">
                          <a:prstClr val="white">
                            <a:alpha val="38000"/>
                          </a:prstClr>
                        </a:gs>
                      </a:gsLst>
                      <a:lin ang="2700000" scaled="1"/>
                      <a:tileRect/>
                    </a:gra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34" name="PPT世界-5-2"/>
                <p:cNvSpPr/>
                <p:nvPr/>
              </p:nvSpPr>
              <p:spPr>
                <a:xfrm flipH="1">
                  <a:off x="6318145" y="5457708"/>
                  <a:ext cx="739140" cy="45719"/>
                </a:xfrm>
                <a:prstGeom prst="rect">
                  <a:avLst/>
                </a:prstGeom>
                <a:solidFill>
                  <a:schemeClr val="bg1"/>
                </a:solidFill>
                <a:ln>
                  <a:noFill/>
                </a:ln>
                <a:effectLst>
                  <a:outerShdw blurRad="228600" algn="ctr" rotWithShape="0">
                    <a:srgbClr val="1168C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35" name="PPT世界-5-3"/>
                <p:cNvSpPr txBox="1"/>
                <p:nvPr/>
              </p:nvSpPr>
              <p:spPr>
                <a:xfrm flipH="1">
                  <a:off x="5745202" y="5012061"/>
                  <a:ext cx="1885026" cy="369332"/>
                </a:xfrm>
                <a:prstGeom prst="rect">
                  <a:avLst/>
                </a:prstGeom>
                <a:noFill/>
              </p:spPr>
              <p:txBody>
                <a:bodyPr wrap="square">
                  <a:noAutofit/>
                </a:bodyPr>
                <a:lstStyle>
                  <a:defPPr>
                    <a:defRPr lang="zh-CN"/>
                  </a:defPPr>
                  <a:lvl1pPr algn="dist">
                    <a:defRPr kumimoji="0" sz="5000" b="1" i="0" u="none" strike="noStrike" cap="none" spc="0" normalizeH="0" baseline="0">
                      <a:ln>
                        <a:noFill/>
                      </a:ln>
                      <a:gradFill flip="none" rotWithShape="1">
                        <a:gsLst>
                          <a:gs pos="0">
                            <a:srgbClr val="075FC5"/>
                          </a:gs>
                          <a:gs pos="68000">
                            <a:srgbClr val="4198E1"/>
                          </a:gs>
                        </a:gsLst>
                        <a:lin ang="16200000" scaled="1"/>
                        <a:tileRect/>
                      </a:gradFill>
                      <a:effectLst/>
                      <a:uLnTx/>
                      <a:uFillTx/>
                      <a:latin typeface="思源黑体 CN Regular" panose="020B0500000000000000"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铁路枢纽</a:t>
                  </a:r>
                </a:p>
              </p:txBody>
            </p:sp>
          </p:grpSp>
          <p:grpSp>
            <p:nvGrpSpPr>
              <p:cNvPr id="8" name="组合 7"/>
              <p:cNvGrpSpPr/>
              <p:nvPr/>
            </p:nvGrpSpPr>
            <p:grpSpPr>
              <a:xfrm>
                <a:off x="3464977" y="4219493"/>
                <a:ext cx="1976823" cy="1283934"/>
                <a:chOff x="3464977" y="4219493"/>
                <a:chExt cx="1976823" cy="1283934"/>
              </a:xfrm>
            </p:grpSpPr>
            <p:sp>
              <p:nvSpPr>
                <p:cNvPr id="36" name="PPT世界-5-4"/>
                <p:cNvSpPr txBox="1"/>
                <p:nvPr/>
              </p:nvSpPr>
              <p:spPr>
                <a:xfrm flipH="1">
                  <a:off x="3464977" y="4219493"/>
                  <a:ext cx="1976823" cy="923330"/>
                </a:xfrm>
                <a:prstGeom prst="rect">
                  <a:avLst/>
                </a:prstGeom>
                <a:noFill/>
              </p:spPr>
              <p:txBody>
                <a:bodyPr wrap="none">
                  <a:noAutofit/>
                </a:bodyPr>
                <a:lstStyle>
                  <a:defPPr>
                    <a:defRPr lang="zh-CN"/>
                  </a:defPPr>
                  <a:lvl1pPr algn="dist">
                    <a:defRPr kumimoji="0" sz="5000" b="1" i="0" u="none" strike="noStrike" cap="none" spc="0" normalizeH="0" baseline="0">
                      <a:ln>
                        <a:noFill/>
                      </a:ln>
                      <a:gradFill flip="none" rotWithShape="1">
                        <a:gsLst>
                          <a:gs pos="0">
                            <a:srgbClr val="075FC5"/>
                          </a:gs>
                          <a:gs pos="68000">
                            <a:srgbClr val="4198E1"/>
                          </a:gs>
                        </a:gsLst>
                        <a:lin ang="16200000" scaled="1"/>
                        <a:tileRect/>
                      </a:gradFill>
                      <a:effectLst/>
                      <a:uLnTx/>
                      <a:uFillTx/>
                      <a:latin typeface="思源黑体 CN Regular" panose="020B0500000000000000"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gradFill flip="none" rotWithShape="1">
                        <a:gsLst>
                          <a:gs pos="43000">
                            <a:prstClr val="white"/>
                          </a:gs>
                          <a:gs pos="100000">
                            <a:prstClr val="white">
                              <a:alpha val="38000"/>
                            </a:prstClr>
                          </a:gs>
                        </a:gsLst>
                        <a:lin ang="2700000" scaled="1"/>
                        <a:tileRect/>
                      </a:gra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X</a:t>
                  </a:r>
                  <a:r>
                    <a:rPr kumimoji="0" lang="en-US" altLang="zh-CN" sz="2400" b="1" i="0" u="none" strike="noStrike" kern="1200" cap="none" spc="0" normalizeH="0" baseline="0" noProof="0" dirty="0">
                      <a:ln>
                        <a:noFill/>
                      </a:ln>
                      <a:gradFill flip="none" rotWithShape="1">
                        <a:gsLst>
                          <a:gs pos="43000">
                            <a:prstClr val="white"/>
                          </a:gs>
                          <a:gs pos="100000">
                            <a:prstClr val="white">
                              <a:alpha val="38000"/>
                            </a:prstClr>
                          </a:gs>
                        </a:gsLst>
                        <a:lin ang="2700000" scaled="1"/>
                        <a:tileRect/>
                      </a:gra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a:t>
                  </a:r>
                  <a:endParaRPr kumimoji="0" lang="zh-CN" altLang="en-US" sz="6000" b="1" i="0" u="none" strike="noStrike" kern="1200" cap="none" spc="0" normalizeH="0" baseline="0" noProof="0" dirty="0">
                    <a:ln>
                      <a:noFill/>
                    </a:ln>
                    <a:gradFill flip="none" rotWithShape="1">
                      <a:gsLst>
                        <a:gs pos="43000">
                          <a:prstClr val="white"/>
                        </a:gs>
                        <a:gs pos="100000">
                          <a:prstClr val="white">
                            <a:alpha val="38000"/>
                          </a:prstClr>
                        </a:gs>
                      </a:gsLst>
                      <a:lin ang="2700000" scaled="1"/>
                      <a:tileRect/>
                    </a:gra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37" name="PPT世界-5-5"/>
                <p:cNvSpPr/>
                <p:nvPr/>
              </p:nvSpPr>
              <p:spPr>
                <a:xfrm flipH="1">
                  <a:off x="4083818" y="5457708"/>
                  <a:ext cx="739140" cy="45719"/>
                </a:xfrm>
                <a:prstGeom prst="rect">
                  <a:avLst/>
                </a:prstGeom>
                <a:solidFill>
                  <a:schemeClr val="bg1"/>
                </a:solidFill>
                <a:ln>
                  <a:noFill/>
                </a:ln>
                <a:effectLst>
                  <a:outerShdw blurRad="228600" algn="ctr" rotWithShape="0">
                    <a:srgbClr val="1168C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38" name="PPT世界-5-6"/>
                <p:cNvSpPr txBox="1"/>
                <p:nvPr/>
              </p:nvSpPr>
              <p:spPr>
                <a:xfrm flipH="1">
                  <a:off x="3603680" y="5012061"/>
                  <a:ext cx="1699416" cy="369332"/>
                </a:xfrm>
                <a:prstGeom prst="rect">
                  <a:avLst/>
                </a:prstGeom>
                <a:noFill/>
              </p:spPr>
              <p:txBody>
                <a:bodyPr wrap="square">
                  <a:noAutofit/>
                </a:bodyPr>
                <a:lstStyle>
                  <a:defPPr>
                    <a:defRPr lang="zh-CN"/>
                  </a:defPPr>
                  <a:lvl1pPr algn="dist">
                    <a:defRPr kumimoji="0" sz="5000" b="1" i="0" u="none" strike="noStrike" cap="none" spc="0" normalizeH="0" baseline="0">
                      <a:ln>
                        <a:noFill/>
                      </a:ln>
                      <a:gradFill flip="none" rotWithShape="1">
                        <a:gsLst>
                          <a:gs pos="0">
                            <a:srgbClr val="075FC5"/>
                          </a:gs>
                          <a:gs pos="68000">
                            <a:srgbClr val="4198E1"/>
                          </a:gs>
                        </a:gsLst>
                        <a:lin ang="16200000" scaled="1"/>
                        <a:tileRect/>
                      </a:gradFill>
                      <a:effectLst/>
                      <a:uLnTx/>
                      <a:uFillTx/>
                      <a:latin typeface="思源黑体 CN Regular" panose="020B0500000000000000"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重工业城市</a:t>
                  </a:r>
                </a:p>
              </p:txBody>
            </p:sp>
          </p:grpSp>
          <p:grpSp>
            <p:nvGrpSpPr>
              <p:cNvPr id="5" name="组合 4"/>
              <p:cNvGrpSpPr/>
              <p:nvPr/>
            </p:nvGrpSpPr>
            <p:grpSpPr>
              <a:xfrm>
                <a:off x="5150357" y="4584959"/>
                <a:ext cx="886288" cy="264924"/>
                <a:chOff x="5530894" y="4584959"/>
                <a:chExt cx="886288" cy="264924"/>
              </a:xfrm>
            </p:grpSpPr>
            <p:sp>
              <p:nvSpPr>
                <p:cNvPr id="39" name="PPT世界-5-7"/>
                <p:cNvSpPr/>
                <p:nvPr/>
              </p:nvSpPr>
              <p:spPr>
                <a:xfrm flipH="1">
                  <a:off x="6239694" y="4584959"/>
                  <a:ext cx="177488" cy="264924"/>
                </a:xfrm>
                <a:prstGeom prst="chevron">
                  <a:avLst/>
                </a:prstGeom>
                <a:gradFill flip="none" rotWithShape="1">
                  <a:gsLst>
                    <a:gs pos="100000">
                      <a:srgbClr val="FFFFFF">
                        <a:alpha val="20000"/>
                      </a:srgbClr>
                    </a:gs>
                    <a:gs pos="17000">
                      <a:schemeClr val="bg1">
                        <a:alpha val="4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0" name="PPT世界-5-8"/>
                <p:cNvSpPr/>
                <p:nvPr/>
              </p:nvSpPr>
              <p:spPr>
                <a:xfrm flipH="1">
                  <a:off x="6062494" y="4584959"/>
                  <a:ext cx="177488" cy="264924"/>
                </a:xfrm>
                <a:prstGeom prst="chevron">
                  <a:avLst>
                    <a:gd name="adj" fmla="val 50000"/>
                  </a:avLst>
                </a:prstGeom>
                <a:gradFill flip="none" rotWithShape="1">
                  <a:gsLst>
                    <a:gs pos="100000">
                      <a:srgbClr val="FFFFFF">
                        <a:alpha val="58000"/>
                      </a:srgbClr>
                    </a:gs>
                    <a:gs pos="17000">
                      <a:schemeClr val="bg1">
                        <a:alpha val="41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1" name="PPT世界-5-9"/>
                <p:cNvSpPr/>
                <p:nvPr/>
              </p:nvSpPr>
              <p:spPr>
                <a:xfrm flipH="1">
                  <a:off x="5885294" y="4584959"/>
                  <a:ext cx="177488" cy="264924"/>
                </a:xfrm>
                <a:prstGeom prst="chevron">
                  <a:avLst>
                    <a:gd name="adj" fmla="val 50000"/>
                  </a:avLst>
                </a:prstGeom>
                <a:gradFill flip="none" rotWithShape="1">
                  <a:gsLst>
                    <a:gs pos="100000">
                      <a:srgbClr val="FFFFFF">
                        <a:alpha val="74000"/>
                      </a:srgbClr>
                    </a:gs>
                    <a:gs pos="17000">
                      <a:schemeClr val="bg1">
                        <a:alpha val="41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2" name="PPT世界-5-10"/>
                <p:cNvSpPr/>
                <p:nvPr/>
              </p:nvSpPr>
              <p:spPr>
                <a:xfrm flipH="1">
                  <a:off x="5708094" y="4584959"/>
                  <a:ext cx="177488" cy="264924"/>
                </a:xfrm>
                <a:prstGeom prst="chevron">
                  <a:avLst>
                    <a:gd name="adj" fmla="val 50000"/>
                  </a:avLst>
                </a:prstGeom>
                <a:gradFill flip="none" rotWithShape="1">
                  <a:gsLst>
                    <a:gs pos="100000">
                      <a:srgbClr val="FFFFFF">
                        <a:alpha val="74000"/>
                      </a:srgbClr>
                    </a:gs>
                    <a:gs pos="17000">
                      <a:schemeClr val="bg1">
                        <a:alpha val="41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3" name="PPT世界-5-11"/>
                <p:cNvSpPr/>
                <p:nvPr/>
              </p:nvSpPr>
              <p:spPr>
                <a:xfrm flipH="1">
                  <a:off x="5530894" y="4584959"/>
                  <a:ext cx="177488" cy="264924"/>
                </a:xfrm>
                <a:prstGeom prst="chevron">
                  <a:avLst/>
                </a:prstGeom>
                <a:gradFill flip="none" rotWithShape="1">
                  <a:gsLst>
                    <a:gs pos="100000">
                      <a:srgbClr val="FFFFFF">
                        <a:alpha val="65000"/>
                      </a:srgbClr>
                    </a:gs>
                    <a:gs pos="17000">
                      <a:schemeClr val="bg1">
                        <a:alpha val="78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grpSp>
        </p:grpSp>
        <p:grpSp>
          <p:nvGrpSpPr>
            <p:cNvPr id="72" name="组合 71"/>
            <p:cNvGrpSpPr/>
            <p:nvPr/>
          </p:nvGrpSpPr>
          <p:grpSpPr>
            <a:xfrm flipH="1">
              <a:off x="8137353" y="2640152"/>
              <a:ext cx="2590766" cy="2607221"/>
              <a:chOff x="1055677" y="2447211"/>
              <a:chExt cx="2590766" cy="2607221"/>
            </a:xfrm>
          </p:grpSpPr>
          <p:sp>
            <p:nvSpPr>
              <p:cNvPr id="50" name="PPT世界-5-12"/>
              <p:cNvSpPr/>
              <p:nvPr/>
            </p:nvSpPr>
            <p:spPr>
              <a:xfrm rot="1844911">
                <a:off x="1514609" y="3712558"/>
                <a:ext cx="1780787" cy="1341874"/>
              </a:xfrm>
              <a:custGeom>
                <a:avLst/>
                <a:gdLst>
                  <a:gd name="connsiteX0" fmla="*/ 27121 w 904551"/>
                  <a:gd name="connsiteY0" fmla="*/ 412420 h 706284"/>
                  <a:gd name="connsiteX1" fmla="*/ 707254 w 904551"/>
                  <a:gd name="connsiteY1" fmla="*/ 7807 h 706284"/>
                  <a:gd name="connsiteX2" fmla="*/ 783294 w 904551"/>
                  <a:gd name="connsiteY2" fmla="*/ 27121 h 706284"/>
                  <a:gd name="connsiteX3" fmla="*/ 896744 w 904551"/>
                  <a:gd name="connsiteY3" fmla="*/ 217824 h 706284"/>
                  <a:gd name="connsiteX4" fmla="*/ 877430 w 904551"/>
                  <a:gd name="connsiteY4" fmla="*/ 293864 h 706284"/>
                  <a:gd name="connsiteX5" fmla="*/ 783396 w 904551"/>
                  <a:gd name="connsiteY5" fmla="*/ 349805 h 706284"/>
                  <a:gd name="connsiteX6" fmla="*/ 812781 w 904551"/>
                  <a:gd name="connsiteY6" fmla="*/ 403895 h 706284"/>
                  <a:gd name="connsiteX7" fmla="*/ 692474 w 904551"/>
                  <a:gd name="connsiteY7" fmla="*/ 403895 h 706284"/>
                  <a:gd name="connsiteX8" fmla="*/ 197297 w 904551"/>
                  <a:gd name="connsiteY8" fmla="*/ 698477 h 706284"/>
                  <a:gd name="connsiteX9" fmla="*/ 121257 w 904551"/>
                  <a:gd name="connsiteY9" fmla="*/ 679163 h 706284"/>
                  <a:gd name="connsiteX10" fmla="*/ 7807 w 904551"/>
                  <a:gd name="connsiteY10" fmla="*/ 488460 h 706284"/>
                  <a:gd name="connsiteX11" fmla="*/ 27121 w 904551"/>
                  <a:gd name="connsiteY11" fmla="*/ 412420 h 70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551" h="706284">
                    <a:moveTo>
                      <a:pt x="27121" y="412420"/>
                    </a:moveTo>
                    <a:lnTo>
                      <a:pt x="707254" y="7807"/>
                    </a:lnTo>
                    <a:cubicBezTo>
                      <a:pt x="733585" y="-7857"/>
                      <a:pt x="767629" y="790"/>
                      <a:pt x="783294" y="27121"/>
                    </a:cubicBezTo>
                    <a:lnTo>
                      <a:pt x="896744" y="217824"/>
                    </a:lnTo>
                    <a:cubicBezTo>
                      <a:pt x="912408" y="244156"/>
                      <a:pt x="903761" y="278200"/>
                      <a:pt x="877430" y="293864"/>
                    </a:cubicBezTo>
                    <a:lnTo>
                      <a:pt x="783396" y="349805"/>
                    </a:lnTo>
                    <a:lnTo>
                      <a:pt x="812781" y="403895"/>
                    </a:lnTo>
                    <a:lnTo>
                      <a:pt x="692474" y="403895"/>
                    </a:lnTo>
                    <a:lnTo>
                      <a:pt x="197297" y="698477"/>
                    </a:lnTo>
                    <a:cubicBezTo>
                      <a:pt x="170965" y="714142"/>
                      <a:pt x="136921" y="705495"/>
                      <a:pt x="121257" y="679163"/>
                    </a:cubicBezTo>
                    <a:lnTo>
                      <a:pt x="7807" y="488460"/>
                    </a:lnTo>
                    <a:cubicBezTo>
                      <a:pt x="-7858" y="462129"/>
                      <a:pt x="789" y="428085"/>
                      <a:pt x="27121" y="412420"/>
                    </a:cubicBezTo>
                    <a:close/>
                  </a:path>
                </a:pathLst>
              </a:custGeom>
              <a:noFill/>
              <a:ln w="6350">
                <a:solidFill>
                  <a:schemeClr val="bg1"/>
                </a:solidFill>
              </a:ln>
              <a:effectLst>
                <a:outerShdw blurRad="228600" algn="ctr" rotWithShape="0">
                  <a:srgbClr val="1168C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51" name="PPT世界-5-13"/>
              <p:cNvSpPr/>
              <p:nvPr/>
            </p:nvSpPr>
            <p:spPr>
              <a:xfrm rot="1844911">
                <a:off x="1055677" y="3159377"/>
                <a:ext cx="1068274" cy="834121"/>
              </a:xfrm>
              <a:custGeom>
                <a:avLst/>
                <a:gdLst>
                  <a:gd name="connsiteX0" fmla="*/ 27121 w 904551"/>
                  <a:gd name="connsiteY0" fmla="*/ 412420 h 706284"/>
                  <a:gd name="connsiteX1" fmla="*/ 707254 w 904551"/>
                  <a:gd name="connsiteY1" fmla="*/ 7807 h 706284"/>
                  <a:gd name="connsiteX2" fmla="*/ 783294 w 904551"/>
                  <a:gd name="connsiteY2" fmla="*/ 27121 h 706284"/>
                  <a:gd name="connsiteX3" fmla="*/ 896744 w 904551"/>
                  <a:gd name="connsiteY3" fmla="*/ 217824 h 706284"/>
                  <a:gd name="connsiteX4" fmla="*/ 877430 w 904551"/>
                  <a:gd name="connsiteY4" fmla="*/ 293864 h 706284"/>
                  <a:gd name="connsiteX5" fmla="*/ 783396 w 904551"/>
                  <a:gd name="connsiteY5" fmla="*/ 349805 h 706284"/>
                  <a:gd name="connsiteX6" fmla="*/ 812781 w 904551"/>
                  <a:gd name="connsiteY6" fmla="*/ 403895 h 706284"/>
                  <a:gd name="connsiteX7" fmla="*/ 692474 w 904551"/>
                  <a:gd name="connsiteY7" fmla="*/ 403895 h 706284"/>
                  <a:gd name="connsiteX8" fmla="*/ 197297 w 904551"/>
                  <a:gd name="connsiteY8" fmla="*/ 698477 h 706284"/>
                  <a:gd name="connsiteX9" fmla="*/ 121257 w 904551"/>
                  <a:gd name="connsiteY9" fmla="*/ 679163 h 706284"/>
                  <a:gd name="connsiteX10" fmla="*/ 7807 w 904551"/>
                  <a:gd name="connsiteY10" fmla="*/ 488460 h 706284"/>
                  <a:gd name="connsiteX11" fmla="*/ 27121 w 904551"/>
                  <a:gd name="connsiteY11" fmla="*/ 412420 h 70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551" h="706284">
                    <a:moveTo>
                      <a:pt x="27121" y="412420"/>
                    </a:moveTo>
                    <a:lnTo>
                      <a:pt x="707254" y="7807"/>
                    </a:lnTo>
                    <a:cubicBezTo>
                      <a:pt x="733585" y="-7857"/>
                      <a:pt x="767629" y="790"/>
                      <a:pt x="783294" y="27121"/>
                    </a:cubicBezTo>
                    <a:lnTo>
                      <a:pt x="896744" y="217824"/>
                    </a:lnTo>
                    <a:cubicBezTo>
                      <a:pt x="912408" y="244156"/>
                      <a:pt x="903761" y="278200"/>
                      <a:pt x="877430" y="293864"/>
                    </a:cubicBezTo>
                    <a:lnTo>
                      <a:pt x="783396" y="349805"/>
                    </a:lnTo>
                    <a:lnTo>
                      <a:pt x="812781" y="403895"/>
                    </a:lnTo>
                    <a:lnTo>
                      <a:pt x="692474" y="403895"/>
                    </a:lnTo>
                    <a:lnTo>
                      <a:pt x="197297" y="698477"/>
                    </a:lnTo>
                    <a:cubicBezTo>
                      <a:pt x="170965" y="714142"/>
                      <a:pt x="136921" y="705495"/>
                      <a:pt x="121257" y="679163"/>
                    </a:cubicBezTo>
                    <a:lnTo>
                      <a:pt x="7807" y="488460"/>
                    </a:lnTo>
                    <a:cubicBezTo>
                      <a:pt x="-7858" y="462129"/>
                      <a:pt x="789" y="428085"/>
                      <a:pt x="27121" y="412420"/>
                    </a:cubicBezTo>
                    <a:close/>
                  </a:path>
                </a:pathLst>
              </a:custGeom>
              <a:noFill/>
              <a:ln w="6350">
                <a:solidFill>
                  <a:schemeClr val="bg1"/>
                </a:solidFill>
              </a:ln>
              <a:effectLst>
                <a:outerShdw blurRad="228600" algn="ctr" rotWithShape="0">
                  <a:srgbClr val="1168C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52" name="PPT世界-5-14"/>
              <p:cNvSpPr/>
              <p:nvPr/>
            </p:nvSpPr>
            <p:spPr>
              <a:xfrm rot="1844911">
                <a:off x="1809132" y="2472393"/>
                <a:ext cx="979212" cy="764580"/>
              </a:xfrm>
              <a:custGeom>
                <a:avLst/>
                <a:gdLst>
                  <a:gd name="connsiteX0" fmla="*/ 27121 w 904551"/>
                  <a:gd name="connsiteY0" fmla="*/ 412420 h 706284"/>
                  <a:gd name="connsiteX1" fmla="*/ 707254 w 904551"/>
                  <a:gd name="connsiteY1" fmla="*/ 7807 h 706284"/>
                  <a:gd name="connsiteX2" fmla="*/ 783294 w 904551"/>
                  <a:gd name="connsiteY2" fmla="*/ 27121 h 706284"/>
                  <a:gd name="connsiteX3" fmla="*/ 896744 w 904551"/>
                  <a:gd name="connsiteY3" fmla="*/ 217824 h 706284"/>
                  <a:gd name="connsiteX4" fmla="*/ 877430 w 904551"/>
                  <a:gd name="connsiteY4" fmla="*/ 293864 h 706284"/>
                  <a:gd name="connsiteX5" fmla="*/ 783396 w 904551"/>
                  <a:gd name="connsiteY5" fmla="*/ 349805 h 706284"/>
                  <a:gd name="connsiteX6" fmla="*/ 812781 w 904551"/>
                  <a:gd name="connsiteY6" fmla="*/ 403895 h 706284"/>
                  <a:gd name="connsiteX7" fmla="*/ 692474 w 904551"/>
                  <a:gd name="connsiteY7" fmla="*/ 403895 h 706284"/>
                  <a:gd name="connsiteX8" fmla="*/ 197297 w 904551"/>
                  <a:gd name="connsiteY8" fmla="*/ 698477 h 706284"/>
                  <a:gd name="connsiteX9" fmla="*/ 121257 w 904551"/>
                  <a:gd name="connsiteY9" fmla="*/ 679163 h 706284"/>
                  <a:gd name="connsiteX10" fmla="*/ 7807 w 904551"/>
                  <a:gd name="connsiteY10" fmla="*/ 488460 h 706284"/>
                  <a:gd name="connsiteX11" fmla="*/ 27121 w 904551"/>
                  <a:gd name="connsiteY11" fmla="*/ 412420 h 70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551" h="706284">
                    <a:moveTo>
                      <a:pt x="27121" y="412420"/>
                    </a:moveTo>
                    <a:lnTo>
                      <a:pt x="707254" y="7807"/>
                    </a:lnTo>
                    <a:cubicBezTo>
                      <a:pt x="733585" y="-7857"/>
                      <a:pt x="767629" y="790"/>
                      <a:pt x="783294" y="27121"/>
                    </a:cubicBezTo>
                    <a:lnTo>
                      <a:pt x="896744" y="217824"/>
                    </a:lnTo>
                    <a:cubicBezTo>
                      <a:pt x="912408" y="244156"/>
                      <a:pt x="903761" y="278200"/>
                      <a:pt x="877430" y="293864"/>
                    </a:cubicBezTo>
                    <a:lnTo>
                      <a:pt x="783396" y="349805"/>
                    </a:lnTo>
                    <a:lnTo>
                      <a:pt x="812781" y="403895"/>
                    </a:lnTo>
                    <a:lnTo>
                      <a:pt x="692474" y="403895"/>
                    </a:lnTo>
                    <a:lnTo>
                      <a:pt x="197297" y="698477"/>
                    </a:lnTo>
                    <a:cubicBezTo>
                      <a:pt x="170965" y="714142"/>
                      <a:pt x="136921" y="705495"/>
                      <a:pt x="121257" y="679163"/>
                    </a:cubicBezTo>
                    <a:lnTo>
                      <a:pt x="7807" y="488460"/>
                    </a:lnTo>
                    <a:cubicBezTo>
                      <a:pt x="-7858" y="462129"/>
                      <a:pt x="789" y="428085"/>
                      <a:pt x="27121" y="412420"/>
                    </a:cubicBezTo>
                    <a:close/>
                  </a:path>
                </a:pathLst>
              </a:custGeom>
              <a:noFill/>
              <a:ln w="6350">
                <a:solidFill>
                  <a:schemeClr val="bg1"/>
                </a:solidFill>
              </a:ln>
              <a:effectLst>
                <a:outerShdw blurRad="228600" algn="ctr" rotWithShape="0">
                  <a:srgbClr val="1168C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4" name="PPT世界-5-15"/>
              <p:cNvSpPr/>
              <p:nvPr/>
            </p:nvSpPr>
            <p:spPr>
              <a:xfrm rot="1844911">
                <a:off x="1809132" y="2447211"/>
                <a:ext cx="979212" cy="764580"/>
              </a:xfrm>
              <a:custGeom>
                <a:avLst/>
                <a:gdLst>
                  <a:gd name="connsiteX0" fmla="*/ 27121 w 904551"/>
                  <a:gd name="connsiteY0" fmla="*/ 412420 h 706284"/>
                  <a:gd name="connsiteX1" fmla="*/ 707254 w 904551"/>
                  <a:gd name="connsiteY1" fmla="*/ 7807 h 706284"/>
                  <a:gd name="connsiteX2" fmla="*/ 783294 w 904551"/>
                  <a:gd name="connsiteY2" fmla="*/ 27121 h 706284"/>
                  <a:gd name="connsiteX3" fmla="*/ 896744 w 904551"/>
                  <a:gd name="connsiteY3" fmla="*/ 217824 h 706284"/>
                  <a:gd name="connsiteX4" fmla="*/ 877430 w 904551"/>
                  <a:gd name="connsiteY4" fmla="*/ 293864 h 706284"/>
                  <a:gd name="connsiteX5" fmla="*/ 783396 w 904551"/>
                  <a:gd name="connsiteY5" fmla="*/ 349805 h 706284"/>
                  <a:gd name="connsiteX6" fmla="*/ 812781 w 904551"/>
                  <a:gd name="connsiteY6" fmla="*/ 403895 h 706284"/>
                  <a:gd name="connsiteX7" fmla="*/ 692474 w 904551"/>
                  <a:gd name="connsiteY7" fmla="*/ 403895 h 706284"/>
                  <a:gd name="connsiteX8" fmla="*/ 197297 w 904551"/>
                  <a:gd name="connsiteY8" fmla="*/ 698477 h 706284"/>
                  <a:gd name="connsiteX9" fmla="*/ 121257 w 904551"/>
                  <a:gd name="connsiteY9" fmla="*/ 679163 h 706284"/>
                  <a:gd name="connsiteX10" fmla="*/ 7807 w 904551"/>
                  <a:gd name="connsiteY10" fmla="*/ 488460 h 706284"/>
                  <a:gd name="connsiteX11" fmla="*/ 27121 w 904551"/>
                  <a:gd name="connsiteY11" fmla="*/ 412420 h 70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551" h="706284">
                    <a:moveTo>
                      <a:pt x="27121" y="412420"/>
                    </a:moveTo>
                    <a:lnTo>
                      <a:pt x="707254" y="7807"/>
                    </a:lnTo>
                    <a:cubicBezTo>
                      <a:pt x="733585" y="-7857"/>
                      <a:pt x="767629" y="790"/>
                      <a:pt x="783294" y="27121"/>
                    </a:cubicBezTo>
                    <a:lnTo>
                      <a:pt x="896744" y="217824"/>
                    </a:lnTo>
                    <a:cubicBezTo>
                      <a:pt x="912408" y="244156"/>
                      <a:pt x="903761" y="278200"/>
                      <a:pt x="877430" y="293864"/>
                    </a:cubicBezTo>
                    <a:lnTo>
                      <a:pt x="783396" y="349805"/>
                    </a:lnTo>
                    <a:lnTo>
                      <a:pt x="812781" y="403895"/>
                    </a:lnTo>
                    <a:lnTo>
                      <a:pt x="692474" y="403895"/>
                    </a:lnTo>
                    <a:lnTo>
                      <a:pt x="197297" y="698477"/>
                    </a:lnTo>
                    <a:cubicBezTo>
                      <a:pt x="170965" y="714142"/>
                      <a:pt x="136921" y="705495"/>
                      <a:pt x="121257" y="679163"/>
                    </a:cubicBezTo>
                    <a:lnTo>
                      <a:pt x="7807" y="488460"/>
                    </a:lnTo>
                    <a:cubicBezTo>
                      <a:pt x="-7858" y="462129"/>
                      <a:pt x="789" y="428085"/>
                      <a:pt x="27121" y="412420"/>
                    </a:cubicBezTo>
                    <a:close/>
                  </a:path>
                </a:pathLst>
              </a:custGeom>
              <a:solidFill>
                <a:schemeClr val="accent3"/>
              </a:solidFill>
              <a:ln>
                <a:noFill/>
              </a:ln>
              <a:effectLst>
                <a:outerShdw blurRad="228600" algn="ctr" rotWithShape="0">
                  <a:srgbClr val="1168C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5" name="PPT世界-5-16"/>
              <p:cNvSpPr/>
              <p:nvPr/>
            </p:nvSpPr>
            <p:spPr>
              <a:xfrm rot="1844911">
                <a:off x="1055678" y="3133240"/>
                <a:ext cx="1068274" cy="834121"/>
              </a:xfrm>
              <a:custGeom>
                <a:avLst/>
                <a:gdLst>
                  <a:gd name="connsiteX0" fmla="*/ 27121 w 904551"/>
                  <a:gd name="connsiteY0" fmla="*/ 412420 h 706284"/>
                  <a:gd name="connsiteX1" fmla="*/ 707254 w 904551"/>
                  <a:gd name="connsiteY1" fmla="*/ 7807 h 706284"/>
                  <a:gd name="connsiteX2" fmla="*/ 783294 w 904551"/>
                  <a:gd name="connsiteY2" fmla="*/ 27121 h 706284"/>
                  <a:gd name="connsiteX3" fmla="*/ 896744 w 904551"/>
                  <a:gd name="connsiteY3" fmla="*/ 217824 h 706284"/>
                  <a:gd name="connsiteX4" fmla="*/ 877430 w 904551"/>
                  <a:gd name="connsiteY4" fmla="*/ 293864 h 706284"/>
                  <a:gd name="connsiteX5" fmla="*/ 783396 w 904551"/>
                  <a:gd name="connsiteY5" fmla="*/ 349805 h 706284"/>
                  <a:gd name="connsiteX6" fmla="*/ 812781 w 904551"/>
                  <a:gd name="connsiteY6" fmla="*/ 403895 h 706284"/>
                  <a:gd name="connsiteX7" fmla="*/ 692474 w 904551"/>
                  <a:gd name="connsiteY7" fmla="*/ 403895 h 706284"/>
                  <a:gd name="connsiteX8" fmla="*/ 197297 w 904551"/>
                  <a:gd name="connsiteY8" fmla="*/ 698477 h 706284"/>
                  <a:gd name="connsiteX9" fmla="*/ 121257 w 904551"/>
                  <a:gd name="connsiteY9" fmla="*/ 679163 h 706284"/>
                  <a:gd name="connsiteX10" fmla="*/ 7807 w 904551"/>
                  <a:gd name="connsiteY10" fmla="*/ 488460 h 706284"/>
                  <a:gd name="connsiteX11" fmla="*/ 27121 w 904551"/>
                  <a:gd name="connsiteY11" fmla="*/ 412420 h 70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551" h="706284">
                    <a:moveTo>
                      <a:pt x="27121" y="412420"/>
                    </a:moveTo>
                    <a:lnTo>
                      <a:pt x="707254" y="7807"/>
                    </a:lnTo>
                    <a:cubicBezTo>
                      <a:pt x="733585" y="-7857"/>
                      <a:pt x="767629" y="790"/>
                      <a:pt x="783294" y="27121"/>
                    </a:cubicBezTo>
                    <a:lnTo>
                      <a:pt x="896744" y="217824"/>
                    </a:lnTo>
                    <a:cubicBezTo>
                      <a:pt x="912408" y="244156"/>
                      <a:pt x="903761" y="278200"/>
                      <a:pt x="877430" y="293864"/>
                    </a:cubicBezTo>
                    <a:lnTo>
                      <a:pt x="783396" y="349805"/>
                    </a:lnTo>
                    <a:lnTo>
                      <a:pt x="812781" y="403895"/>
                    </a:lnTo>
                    <a:lnTo>
                      <a:pt x="692474" y="403895"/>
                    </a:lnTo>
                    <a:lnTo>
                      <a:pt x="197297" y="698477"/>
                    </a:lnTo>
                    <a:cubicBezTo>
                      <a:pt x="170965" y="714142"/>
                      <a:pt x="136921" y="705495"/>
                      <a:pt x="121257" y="679163"/>
                    </a:cubicBezTo>
                    <a:lnTo>
                      <a:pt x="7807" y="488460"/>
                    </a:lnTo>
                    <a:cubicBezTo>
                      <a:pt x="-7858" y="462129"/>
                      <a:pt x="789" y="428085"/>
                      <a:pt x="27121" y="412420"/>
                    </a:cubicBezTo>
                    <a:close/>
                  </a:path>
                </a:pathLst>
              </a:custGeom>
              <a:solidFill>
                <a:schemeClr val="accent3"/>
              </a:solidFill>
              <a:ln>
                <a:noFill/>
              </a:ln>
              <a:effectLst>
                <a:outerShdw blurRad="228600" algn="ctr" rotWithShape="0">
                  <a:srgbClr val="1168C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6" name="PPT世界-5-17"/>
              <p:cNvSpPr/>
              <p:nvPr/>
            </p:nvSpPr>
            <p:spPr>
              <a:xfrm rot="1844911">
                <a:off x="1520940" y="3681467"/>
                <a:ext cx="1778286" cy="1346077"/>
              </a:xfrm>
              <a:custGeom>
                <a:avLst/>
                <a:gdLst>
                  <a:gd name="connsiteX0" fmla="*/ 27121 w 904551"/>
                  <a:gd name="connsiteY0" fmla="*/ 412420 h 706284"/>
                  <a:gd name="connsiteX1" fmla="*/ 707254 w 904551"/>
                  <a:gd name="connsiteY1" fmla="*/ 7807 h 706284"/>
                  <a:gd name="connsiteX2" fmla="*/ 783294 w 904551"/>
                  <a:gd name="connsiteY2" fmla="*/ 27121 h 706284"/>
                  <a:gd name="connsiteX3" fmla="*/ 896744 w 904551"/>
                  <a:gd name="connsiteY3" fmla="*/ 217824 h 706284"/>
                  <a:gd name="connsiteX4" fmla="*/ 877430 w 904551"/>
                  <a:gd name="connsiteY4" fmla="*/ 293864 h 706284"/>
                  <a:gd name="connsiteX5" fmla="*/ 783396 w 904551"/>
                  <a:gd name="connsiteY5" fmla="*/ 349805 h 706284"/>
                  <a:gd name="connsiteX6" fmla="*/ 812781 w 904551"/>
                  <a:gd name="connsiteY6" fmla="*/ 403895 h 706284"/>
                  <a:gd name="connsiteX7" fmla="*/ 692474 w 904551"/>
                  <a:gd name="connsiteY7" fmla="*/ 403895 h 706284"/>
                  <a:gd name="connsiteX8" fmla="*/ 197297 w 904551"/>
                  <a:gd name="connsiteY8" fmla="*/ 698477 h 706284"/>
                  <a:gd name="connsiteX9" fmla="*/ 121257 w 904551"/>
                  <a:gd name="connsiteY9" fmla="*/ 679163 h 706284"/>
                  <a:gd name="connsiteX10" fmla="*/ 7807 w 904551"/>
                  <a:gd name="connsiteY10" fmla="*/ 488460 h 706284"/>
                  <a:gd name="connsiteX11" fmla="*/ 27121 w 904551"/>
                  <a:gd name="connsiteY11" fmla="*/ 412420 h 70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551" h="706284">
                    <a:moveTo>
                      <a:pt x="27121" y="412420"/>
                    </a:moveTo>
                    <a:lnTo>
                      <a:pt x="707254" y="7807"/>
                    </a:lnTo>
                    <a:cubicBezTo>
                      <a:pt x="733585" y="-7857"/>
                      <a:pt x="767629" y="790"/>
                      <a:pt x="783294" y="27121"/>
                    </a:cubicBezTo>
                    <a:lnTo>
                      <a:pt x="896744" y="217824"/>
                    </a:lnTo>
                    <a:cubicBezTo>
                      <a:pt x="912408" y="244156"/>
                      <a:pt x="903761" y="278200"/>
                      <a:pt x="877430" y="293864"/>
                    </a:cubicBezTo>
                    <a:lnTo>
                      <a:pt x="783396" y="349805"/>
                    </a:lnTo>
                    <a:lnTo>
                      <a:pt x="812781" y="403895"/>
                    </a:lnTo>
                    <a:lnTo>
                      <a:pt x="692474" y="403895"/>
                    </a:lnTo>
                    <a:lnTo>
                      <a:pt x="197297" y="698477"/>
                    </a:lnTo>
                    <a:cubicBezTo>
                      <a:pt x="170965" y="714142"/>
                      <a:pt x="136921" y="705495"/>
                      <a:pt x="121257" y="679163"/>
                    </a:cubicBezTo>
                    <a:lnTo>
                      <a:pt x="7807" y="488460"/>
                    </a:lnTo>
                    <a:cubicBezTo>
                      <a:pt x="-7858" y="462129"/>
                      <a:pt x="789" y="428085"/>
                      <a:pt x="27121" y="412420"/>
                    </a:cubicBezTo>
                    <a:close/>
                  </a:path>
                </a:pathLst>
              </a:custGeom>
              <a:solidFill>
                <a:schemeClr val="accent3"/>
              </a:solidFill>
              <a:ln>
                <a:noFill/>
              </a:ln>
              <a:effectLst>
                <a:outerShdw blurRad="228600" algn="ctr" rotWithShape="0">
                  <a:srgbClr val="1168C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7" name="PPT世界-5-18"/>
              <p:cNvSpPr txBox="1"/>
              <p:nvPr/>
            </p:nvSpPr>
            <p:spPr>
              <a:xfrm flipH="1">
                <a:off x="1851736" y="2641012"/>
                <a:ext cx="924708" cy="369332"/>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黑体 CN Bold" panose="020B0800000000000000" pitchFamily="34" charset="-122"/>
                  </a:rPr>
                  <a:t>重工业</a:t>
                </a:r>
                <a:endParaRPr kumimoji="0" lang="zh-CN" altLang="en-US" sz="1800" b="1" i="0"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8" name="PPT世界-5-19"/>
              <p:cNvSpPr txBox="1"/>
              <p:nvPr/>
            </p:nvSpPr>
            <p:spPr>
              <a:xfrm flipH="1">
                <a:off x="1176062" y="3363366"/>
                <a:ext cx="796723" cy="40011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科技</a:t>
                </a:r>
              </a:p>
            </p:txBody>
          </p:sp>
          <p:sp>
            <p:nvSpPr>
              <p:cNvPr id="49" name="PPT世界-5-20"/>
              <p:cNvSpPr txBox="1"/>
              <p:nvPr/>
            </p:nvSpPr>
            <p:spPr>
              <a:xfrm flipH="1">
                <a:off x="1156485" y="4156668"/>
                <a:ext cx="2489958" cy="540914"/>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火车拖来的城市</a:t>
                </a:r>
              </a:p>
            </p:txBody>
          </p:sp>
        </p:grpSp>
        <p:grpSp>
          <p:nvGrpSpPr>
            <p:cNvPr id="71" name="组合 70"/>
            <p:cNvGrpSpPr/>
            <p:nvPr/>
          </p:nvGrpSpPr>
          <p:grpSpPr>
            <a:xfrm flipH="1">
              <a:off x="4576835" y="2563109"/>
              <a:ext cx="4175855" cy="1381677"/>
              <a:chOff x="2824713" y="2370168"/>
              <a:chExt cx="4175855" cy="1381677"/>
            </a:xfrm>
          </p:grpSpPr>
          <p:cxnSp>
            <p:nvCxnSpPr>
              <p:cNvPr id="24" name="PPT世界-5-21"/>
              <p:cNvCxnSpPr/>
              <p:nvPr/>
            </p:nvCxnSpPr>
            <p:spPr>
              <a:xfrm flipH="1">
                <a:off x="2824713" y="3083170"/>
                <a:ext cx="4175855" cy="0"/>
              </a:xfrm>
              <a:prstGeom prst="line">
                <a:avLst/>
              </a:prstGeom>
              <a:ln w="19050">
                <a:gradFill flip="none" rotWithShape="1">
                  <a:gsLst>
                    <a:gs pos="0">
                      <a:schemeClr val="bg1">
                        <a:alpha val="0"/>
                      </a:schemeClr>
                    </a:gs>
                    <a:gs pos="96000">
                      <a:srgbClr val="FFFFFF">
                        <a:alpha val="0"/>
                      </a:srgbClr>
                    </a:gs>
                    <a:gs pos="79000">
                      <a:schemeClr val="bg1"/>
                    </a:gs>
                    <a:gs pos="48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1" name="PPT世界-5-22"/>
              <p:cNvSpPr/>
              <p:nvPr/>
            </p:nvSpPr>
            <p:spPr>
              <a:xfrm flipV="1">
                <a:off x="6108538" y="2983637"/>
                <a:ext cx="199065" cy="199065"/>
              </a:xfrm>
              <a:prstGeom prst="ellipse">
                <a:avLst/>
              </a:prstGeom>
              <a:noFill/>
              <a:ln w="6350">
                <a:solidFill>
                  <a:schemeClr val="bg1">
                    <a:alpha val="86000"/>
                  </a:schemeClr>
                </a:solidFill>
                <a:prstDash val="dash"/>
              </a:ln>
              <a:effectLst>
                <a:outerShdw blurRad="355600" sx="145000" sy="145000" algn="ctr" rotWithShape="0">
                  <a:schemeClr val="bg1">
                    <a:alpha val="79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62" name="PPT世界-5-23"/>
              <p:cNvSpPr/>
              <p:nvPr/>
            </p:nvSpPr>
            <p:spPr>
              <a:xfrm flipV="1">
                <a:off x="6176448" y="3051546"/>
                <a:ext cx="63246" cy="63246"/>
              </a:xfrm>
              <a:prstGeom prst="ellipse">
                <a:avLst/>
              </a:prstGeom>
              <a:solidFill>
                <a:schemeClr val="bg1"/>
              </a:solidFill>
              <a:ln w="6350">
                <a:noFill/>
                <a:prstDash val="dash"/>
              </a:ln>
              <a:effectLst>
                <a:glow rad="215900">
                  <a:schemeClr val="bg1">
                    <a:alpha val="7000"/>
                  </a:schemeClr>
                </a:glow>
                <a:outerShdw blurRad="520700" sx="169000" sy="169000" algn="ctr" rotWithShape="0">
                  <a:schemeClr val="bg1">
                    <a:alpha val="7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59" name="PPT世界-5-24"/>
              <p:cNvSpPr/>
              <p:nvPr/>
            </p:nvSpPr>
            <p:spPr>
              <a:xfrm flipV="1">
                <a:off x="5009835" y="2983637"/>
                <a:ext cx="199065" cy="199065"/>
              </a:xfrm>
              <a:prstGeom prst="ellipse">
                <a:avLst/>
              </a:prstGeom>
              <a:noFill/>
              <a:ln w="6350">
                <a:solidFill>
                  <a:schemeClr val="bg1">
                    <a:alpha val="86000"/>
                  </a:schemeClr>
                </a:solidFill>
                <a:prstDash val="dash"/>
              </a:ln>
              <a:effectLst>
                <a:outerShdw blurRad="355600" sx="145000" sy="145000" algn="ctr" rotWithShape="0">
                  <a:schemeClr val="bg1">
                    <a:alpha val="79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60" name="PPT世界-5-25"/>
              <p:cNvSpPr/>
              <p:nvPr/>
            </p:nvSpPr>
            <p:spPr>
              <a:xfrm flipV="1">
                <a:off x="5077745" y="3051546"/>
                <a:ext cx="63246" cy="63246"/>
              </a:xfrm>
              <a:prstGeom prst="ellipse">
                <a:avLst/>
              </a:prstGeom>
              <a:solidFill>
                <a:schemeClr val="bg1"/>
              </a:solidFill>
              <a:ln w="6350">
                <a:noFill/>
                <a:prstDash val="dash"/>
              </a:ln>
              <a:effectLst>
                <a:glow rad="215900">
                  <a:schemeClr val="bg1">
                    <a:alpha val="7000"/>
                  </a:schemeClr>
                </a:glow>
                <a:outerShdw blurRad="520700" sx="169000" sy="169000" algn="ctr" rotWithShape="0">
                  <a:schemeClr val="bg1">
                    <a:alpha val="7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57" name="PPT世界-5-26"/>
              <p:cNvSpPr/>
              <p:nvPr/>
            </p:nvSpPr>
            <p:spPr>
              <a:xfrm flipV="1">
                <a:off x="3911132" y="2983637"/>
                <a:ext cx="199065" cy="199065"/>
              </a:xfrm>
              <a:prstGeom prst="ellipse">
                <a:avLst/>
              </a:prstGeom>
              <a:noFill/>
              <a:ln w="6350">
                <a:solidFill>
                  <a:schemeClr val="bg1">
                    <a:alpha val="86000"/>
                  </a:schemeClr>
                </a:solidFill>
                <a:prstDash val="dash"/>
              </a:ln>
              <a:effectLst>
                <a:outerShdw blurRad="355600" sx="145000" sy="145000" algn="ctr" rotWithShape="0">
                  <a:schemeClr val="bg1">
                    <a:alpha val="79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58" name="PPT世界-5-27"/>
              <p:cNvSpPr/>
              <p:nvPr/>
            </p:nvSpPr>
            <p:spPr>
              <a:xfrm flipV="1">
                <a:off x="3979042" y="3051546"/>
                <a:ext cx="63246" cy="63246"/>
              </a:xfrm>
              <a:prstGeom prst="ellipse">
                <a:avLst/>
              </a:prstGeom>
              <a:solidFill>
                <a:schemeClr val="bg1"/>
              </a:solidFill>
              <a:ln w="6350">
                <a:noFill/>
                <a:prstDash val="dash"/>
              </a:ln>
              <a:effectLst>
                <a:glow rad="215900">
                  <a:schemeClr val="bg1">
                    <a:alpha val="7000"/>
                  </a:schemeClr>
                </a:glow>
                <a:outerShdw blurRad="520700" sx="169000" sy="169000" algn="ctr" rotWithShape="0">
                  <a:schemeClr val="bg1">
                    <a:alpha val="7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30" name="PPT世界-5-28"/>
              <p:cNvSpPr txBox="1"/>
              <p:nvPr/>
            </p:nvSpPr>
            <p:spPr>
              <a:xfrm flipH="1">
                <a:off x="5722393" y="3413291"/>
                <a:ext cx="1036576" cy="338554"/>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红旗广场</a:t>
                </a:r>
              </a:p>
            </p:txBody>
          </p:sp>
          <p:sp>
            <p:nvSpPr>
              <p:cNvPr id="31" name="PPT世界-5-29"/>
              <p:cNvSpPr txBox="1"/>
              <p:nvPr/>
            </p:nvSpPr>
            <p:spPr>
              <a:xfrm flipH="1">
                <a:off x="4619805" y="3413291"/>
                <a:ext cx="963586" cy="338554"/>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prstClr val="white"/>
                    </a:solidFill>
                    <a:latin typeface="思源宋体 CN Heavy" panose="02020900000000000000" pitchFamily="18" charset="-122"/>
                    <a:ea typeface="思源宋体 CN Heavy" panose="02020900000000000000" pitchFamily="18" charset="-122"/>
                    <a:cs typeface="思源黑体 CN Bold" panose="020B0800000000000000" pitchFamily="34" charset="-122"/>
                  </a:rPr>
                  <a:t>华南路</a:t>
                </a:r>
                <a:endPar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32" name="PPT世界-5-30"/>
              <p:cNvSpPr txBox="1"/>
              <p:nvPr/>
            </p:nvSpPr>
            <p:spPr>
              <a:xfrm flipH="1">
                <a:off x="3517217" y="3413291"/>
                <a:ext cx="963586" cy="338554"/>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prstClr val="white"/>
                    </a:solidFill>
                    <a:latin typeface="思源宋体 CN Heavy" panose="02020900000000000000" pitchFamily="18" charset="-122"/>
                    <a:ea typeface="思源宋体 CN Heavy" panose="02020900000000000000" pitchFamily="18" charset="-122"/>
                    <a:cs typeface="思源黑体 CN Bold" panose="020B0800000000000000" pitchFamily="34" charset="-122"/>
                  </a:rPr>
                  <a:t>育才路</a:t>
                </a:r>
                <a:endPar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54" name="PPT世界-5-31"/>
              <p:cNvSpPr>
                <a:spLocks noEditPoints="1"/>
              </p:cNvSpPr>
              <p:nvPr/>
            </p:nvSpPr>
            <p:spPr bwMode="auto">
              <a:xfrm flipH="1">
                <a:off x="5922057" y="2370168"/>
                <a:ext cx="516437" cy="469661"/>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gradFill flip="none" rotWithShape="1">
                <a:gsLst>
                  <a:gs pos="100000">
                    <a:srgbClr val="FFFFFF">
                      <a:alpha val="69000"/>
                    </a:srgbClr>
                  </a:gs>
                  <a:gs pos="17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55" name="PPT世界-5-32"/>
              <p:cNvSpPr>
                <a:spLocks noEditPoints="1"/>
              </p:cNvSpPr>
              <p:nvPr/>
            </p:nvSpPr>
            <p:spPr bwMode="auto">
              <a:xfrm flipH="1">
                <a:off x="4795667" y="2370168"/>
                <a:ext cx="516437" cy="469661"/>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gradFill flip="none" rotWithShape="1">
                <a:gsLst>
                  <a:gs pos="100000">
                    <a:srgbClr val="FFFFFF">
                      <a:alpha val="69000"/>
                    </a:srgbClr>
                  </a:gs>
                  <a:gs pos="17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56" name="PPT世界-5-33"/>
              <p:cNvSpPr>
                <a:spLocks noEditPoints="1"/>
              </p:cNvSpPr>
              <p:nvPr/>
            </p:nvSpPr>
            <p:spPr bwMode="auto">
              <a:xfrm flipH="1">
                <a:off x="3669277" y="2370168"/>
                <a:ext cx="516437" cy="469661"/>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gradFill flip="none" rotWithShape="1">
                <a:gsLst>
                  <a:gs pos="100000">
                    <a:srgbClr val="FFFFFF">
                      <a:alpha val="69000"/>
                    </a:srgbClr>
                  </a:gs>
                  <a:gs pos="17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grpSp>
      </p:grpSp>
      <p:grpSp>
        <p:nvGrpSpPr>
          <p:cNvPr id="74" name="PPT世界-6"/>
          <p:cNvGrpSpPr/>
          <p:nvPr/>
        </p:nvGrpSpPr>
        <p:grpSpPr>
          <a:xfrm flipH="1">
            <a:off x="7936558" y="1002969"/>
            <a:ext cx="3537396" cy="5855029"/>
            <a:chOff x="718046" y="982355"/>
            <a:chExt cx="3549850" cy="5875645"/>
          </a:xfrm>
        </p:grpSpPr>
        <p:pic>
          <p:nvPicPr>
            <p:cNvPr id="66" name="PPT世界-6-1"/>
            <p:cNvPicPr>
              <a:picLocks noChangeAspect="1"/>
            </p:cNvPicPr>
            <p:nvPr/>
          </p:nvPicPr>
          <p:blipFill>
            <a:blip r:embed="rId4">
              <a:extLst>
                <a:ext uri="{28A0092B-C50C-407E-A947-70E740481C1C}">
                  <a14:useLocalDpi xmlns:a14="http://schemas.microsoft.com/office/drawing/2010/main" val="0"/>
                </a:ext>
              </a:extLst>
            </a:blip>
            <a:srcRect l="26531" r="26531"/>
            <a:stretch/>
          </p:blipFill>
          <p:spPr>
            <a:xfrm flipH="1">
              <a:off x="718046" y="1247539"/>
              <a:ext cx="3549850" cy="5045923"/>
            </a:xfrm>
            <a:prstGeom prst="roundRect">
              <a:avLst>
                <a:gd name="adj" fmla="val 10340"/>
              </a:avLst>
            </a:prstGeom>
            <a:ln w="25400">
              <a:solidFill>
                <a:schemeClr val="accent2"/>
              </a:solidFill>
            </a:ln>
          </p:spPr>
        </p:pic>
        <p:sp>
          <p:nvSpPr>
            <p:cNvPr id="67" name="PPT世界-6-2"/>
            <p:cNvSpPr/>
            <p:nvPr/>
          </p:nvSpPr>
          <p:spPr>
            <a:xfrm flipH="1">
              <a:off x="2533716" y="982355"/>
              <a:ext cx="427582" cy="530365"/>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chemeClr val="tx1">
                <a:lumMod val="75000"/>
                <a:lumOff val="25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68" name="PPT世界-6-3"/>
            <p:cNvSpPr/>
            <p:nvPr/>
          </p:nvSpPr>
          <p:spPr>
            <a:xfrm flipH="1">
              <a:off x="1071178" y="3161676"/>
              <a:ext cx="474179" cy="3696324"/>
            </a:xfrm>
            <a:custGeom>
              <a:avLst/>
              <a:gdLst>
                <a:gd name="connsiteX0" fmla="*/ 253746 w 507492"/>
                <a:gd name="connsiteY0" fmla="*/ 0 h 3956004"/>
                <a:gd name="connsiteX1" fmla="*/ 507492 w 507492"/>
                <a:gd name="connsiteY1" fmla="*/ 253746 h 3956004"/>
                <a:gd name="connsiteX2" fmla="*/ 507492 w 507492"/>
                <a:gd name="connsiteY2" fmla="*/ 3956004 h 3956004"/>
                <a:gd name="connsiteX3" fmla="*/ 0 w 507492"/>
                <a:gd name="connsiteY3" fmla="*/ 3956004 h 3956004"/>
                <a:gd name="connsiteX4" fmla="*/ 0 w 507492"/>
                <a:gd name="connsiteY4" fmla="*/ 253746 h 3956004"/>
                <a:gd name="connsiteX5" fmla="*/ 253746 w 507492"/>
                <a:gd name="connsiteY5" fmla="*/ 0 h 3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92" h="3956004">
                  <a:moveTo>
                    <a:pt x="253746" y="0"/>
                  </a:moveTo>
                  <a:cubicBezTo>
                    <a:pt x="393886" y="0"/>
                    <a:pt x="507492" y="113606"/>
                    <a:pt x="507492" y="253746"/>
                  </a:cubicBezTo>
                  <a:lnTo>
                    <a:pt x="507492" y="3956004"/>
                  </a:lnTo>
                  <a:lnTo>
                    <a:pt x="0" y="3956004"/>
                  </a:lnTo>
                  <a:lnTo>
                    <a:pt x="0" y="253746"/>
                  </a:lnTo>
                  <a:cubicBezTo>
                    <a:pt x="0" y="113606"/>
                    <a:pt x="113606" y="0"/>
                    <a:pt x="253746" y="0"/>
                  </a:cubicBezTo>
                  <a:close/>
                </a:path>
              </a:pathLst>
            </a:custGeom>
            <a:solidFill>
              <a:schemeClr val="accent3">
                <a:alpha val="60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grpSp>
      <p:grpSp>
        <p:nvGrpSpPr>
          <p:cNvPr id="78" name="PPT世界-7"/>
          <p:cNvGrpSpPr/>
          <p:nvPr/>
        </p:nvGrpSpPr>
        <p:grpSpPr>
          <a:xfrm>
            <a:off x="282459" y="205455"/>
            <a:ext cx="2755074" cy="1105856"/>
            <a:chOff x="6327659" y="2885155"/>
            <a:chExt cx="2755074" cy="1105856"/>
          </a:xfrm>
        </p:grpSpPr>
        <p:sp>
          <p:nvSpPr>
            <p:cNvPr id="79" name="PPT世界-7-1"/>
            <p:cNvSpPr txBox="1"/>
            <p:nvPr/>
          </p:nvSpPr>
          <p:spPr>
            <a:xfrm>
              <a:off x="6327659" y="2885155"/>
              <a:ext cx="918655" cy="769441"/>
            </a:xfrm>
            <a:prstGeom prst="rect">
              <a:avLst/>
            </a:prstGeom>
            <a:noFill/>
          </p:spPr>
          <p:txBody>
            <a:bodyPr wrap="square" rtlCol="0">
              <a:noAutofit/>
            </a:bodyPr>
            <a:lstStyle/>
            <a:p>
              <a:pPr lvl="0"/>
              <a:r>
                <a:rPr lang="en-US" altLang="zh-CN"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01</a:t>
              </a:r>
              <a:endParaRPr lang="zh-CN" altLang="en-US" sz="4400" dirty="0">
                <a:solidFill>
                  <a:schemeClr val="accent2">
                    <a:alpha val="20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PPT世界-7-2"/>
            <p:cNvSpPr txBox="1"/>
            <p:nvPr/>
          </p:nvSpPr>
          <p:spPr>
            <a:xfrm>
              <a:off x="6845818" y="3209681"/>
              <a:ext cx="2236915" cy="523220"/>
            </a:xfrm>
            <a:prstGeom prst="rect">
              <a:avLst/>
            </a:prstGeom>
            <a:noFill/>
          </p:spPr>
          <p:txBody>
            <a:bodyPr wrap="square" rtlCol="0">
              <a:noAutofit/>
            </a:bodyPr>
            <a:lstStyle/>
            <a:p>
              <a:pPr lvl="0"/>
              <a:r>
                <a:rPr lang="zh-CN" altLang="en-US" sz="2800" dirty="0">
                  <a:gradFill>
                    <a:gsLst>
                      <a:gs pos="0">
                        <a:schemeClr val="accent1"/>
                      </a:gs>
                      <a:gs pos="100000">
                        <a:schemeClr val="accent2"/>
                      </a:gs>
                    </a:gsLst>
                    <a:lin ang="2700000" scaled="1"/>
                  </a:gradFill>
                  <a:latin typeface="思源宋体 CN Heavy" panose="02020900000000000000" pitchFamily="18" charset="-122"/>
                  <a:ea typeface="思源宋体 CN Heavy" panose="02020900000000000000" pitchFamily="18" charset="-122"/>
                  <a:cs typeface="思源宋体 CN Heavy" panose="02020900000000000000" pitchFamily="18" charset="-122"/>
                </a:rPr>
                <a:t>特色交通</a:t>
              </a:r>
            </a:p>
          </p:txBody>
        </p:sp>
        <p:sp>
          <p:nvSpPr>
            <p:cNvPr id="81" name="PPT世界-7-3"/>
            <p:cNvSpPr txBox="1"/>
            <p:nvPr/>
          </p:nvSpPr>
          <p:spPr>
            <a:xfrm>
              <a:off x="6353059" y="3766398"/>
              <a:ext cx="237295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Featured transportation</a:t>
              </a:r>
            </a:p>
          </p:txBody>
        </p:sp>
      </p:grpSp>
      <p:sp>
        <p:nvSpPr>
          <p:cNvPr id="2" name="文本框 1">
            <a:extLst>
              <a:ext uri="{FF2B5EF4-FFF2-40B4-BE49-F238E27FC236}">
                <a16:creationId xmlns:a16="http://schemas.microsoft.com/office/drawing/2014/main" id="{52BB7D34-2673-03E1-9A71-0AD260DDD236}"/>
              </a:ext>
            </a:extLst>
          </p:cNvPr>
          <p:cNvSpPr txBox="1"/>
          <p:nvPr/>
        </p:nvSpPr>
        <p:spPr>
          <a:xfrm>
            <a:off x="8089301" y="1373884"/>
            <a:ext cx="3150705" cy="369332"/>
          </a:xfrm>
          <a:prstGeom prst="rect">
            <a:avLst/>
          </a:prstGeom>
          <a:noFill/>
        </p:spPr>
        <p:txBody>
          <a:bodyPr wrap="square" rtlCol="0">
            <a:spAutoFit/>
          </a:bodyPr>
          <a:lstStyle/>
          <a:p>
            <a:r>
              <a:rPr lang="zh-CN" altLang="en-US" dirty="0">
                <a:solidFill>
                  <a:schemeClr val="bg1"/>
                </a:solidFill>
              </a:rPr>
              <a:t>云龙示范区管委会（区政府）</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游戏机, 乐高, 桌子&#10;&#10;描述已自动生成">
            <a:extLst>
              <a:ext uri="{FF2B5EF4-FFF2-40B4-BE49-F238E27FC236}">
                <a16:creationId xmlns:a16="http://schemas.microsoft.com/office/drawing/2014/main" id="{526784E8-78D3-755A-13E4-D75E41C54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985" y="-447634"/>
            <a:ext cx="5102157" cy="3826618"/>
          </a:xfrm>
          <a:prstGeom prst="rect">
            <a:avLst/>
          </a:prstGeom>
        </p:spPr>
      </p:pic>
      <p:grpSp>
        <p:nvGrpSpPr>
          <p:cNvPr id="3" name="PPT世界-1"/>
          <p:cNvGrpSpPr/>
          <p:nvPr/>
        </p:nvGrpSpPr>
        <p:grpSpPr>
          <a:xfrm>
            <a:off x="950538" y="1137195"/>
            <a:ext cx="5791109" cy="4544583"/>
            <a:chOff x="950538" y="1137195"/>
            <a:chExt cx="5791109" cy="4544583"/>
          </a:xfrm>
        </p:grpSpPr>
        <p:sp>
          <p:nvSpPr>
            <p:cNvPr id="34" name="PPT世界-1-1"/>
            <p:cNvSpPr txBox="1"/>
            <p:nvPr/>
          </p:nvSpPr>
          <p:spPr>
            <a:xfrm>
              <a:off x="1015936" y="3465787"/>
              <a:ext cx="2654487" cy="2215991"/>
            </a:xfrm>
            <a:prstGeom prst="rect">
              <a:avLst/>
            </a:prstGeom>
            <a:noFill/>
          </p:spPr>
          <p:txBody>
            <a:bodyPr wrap="square" rtlCol="0">
              <a:noAutofit/>
            </a:bodyPr>
            <a:lstStyle/>
            <a:p>
              <a:r>
                <a:rPr lang="en-US" altLang="zh-CN"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02</a:t>
              </a:r>
              <a:endParaRPr lang="zh-CN" altLang="en-US"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3" name="PPT世界-1-2"/>
            <p:cNvSpPr txBox="1"/>
            <p:nvPr/>
          </p:nvSpPr>
          <p:spPr>
            <a:xfrm>
              <a:off x="950538" y="1137195"/>
              <a:ext cx="5791109" cy="2215991"/>
            </a:xfrm>
            <a:prstGeom prst="rect">
              <a:avLst/>
            </a:prstGeom>
            <a:noFill/>
          </p:spPr>
          <p:txBody>
            <a:bodyPr wrap="square" rtlCol="0">
              <a:noAutofit/>
            </a:bodyPr>
            <a:lstStyle/>
            <a:p>
              <a:r>
                <a:rPr lang="en-US" altLang="zh-CN"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PART</a:t>
              </a:r>
            </a:p>
          </p:txBody>
        </p:sp>
      </p:grpSp>
      <p:pic>
        <p:nvPicPr>
          <p:cNvPr id="66" name="PPT世界-2"/>
          <p:cNvPicPr>
            <a:picLocks noChangeAspect="1"/>
          </p:cNvPicPr>
          <p:nvPr/>
        </p:nvPicPr>
        <p:blipFill>
          <a:blip r:embed="rId4">
            <a:extLst>
              <a:ext uri="{28A0092B-C50C-407E-A947-70E740481C1C}">
                <a14:useLocalDpi xmlns:a14="http://schemas.microsoft.com/office/drawing/2010/main" val="0"/>
              </a:ext>
            </a:extLst>
          </a:blip>
          <a:srcRect l="28141" r="28141"/>
          <a:stretch/>
        </p:blipFill>
        <p:spPr>
          <a:xfrm flipH="1">
            <a:off x="7385108" y="853384"/>
            <a:ext cx="4188312" cy="5400416"/>
          </a:xfrm>
          <a:prstGeom prst="roundRect">
            <a:avLst>
              <a:gd name="adj" fmla="val 10340"/>
            </a:avLst>
          </a:prstGeom>
          <a:ln w="25400">
            <a:solidFill>
              <a:schemeClr val="accent2"/>
            </a:solidFill>
          </a:ln>
        </p:spPr>
      </p:pic>
      <p:sp>
        <p:nvSpPr>
          <p:cNvPr id="5" name="PPT世界-4"/>
          <p:cNvSpPr/>
          <p:nvPr/>
        </p:nvSpPr>
        <p:spPr>
          <a:xfrm>
            <a:off x="9172570" y="569570"/>
            <a:ext cx="457620" cy="567625"/>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chemeClr val="tx1">
              <a:lumMod val="75000"/>
              <a:lumOff val="25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63" name="PPT世界-5"/>
          <p:cNvSpPr/>
          <p:nvPr/>
        </p:nvSpPr>
        <p:spPr>
          <a:xfrm>
            <a:off x="10687987" y="2901996"/>
            <a:ext cx="507492" cy="3956004"/>
          </a:xfrm>
          <a:custGeom>
            <a:avLst/>
            <a:gdLst>
              <a:gd name="connsiteX0" fmla="*/ 253746 w 507492"/>
              <a:gd name="connsiteY0" fmla="*/ 0 h 3956004"/>
              <a:gd name="connsiteX1" fmla="*/ 507492 w 507492"/>
              <a:gd name="connsiteY1" fmla="*/ 253746 h 3956004"/>
              <a:gd name="connsiteX2" fmla="*/ 507492 w 507492"/>
              <a:gd name="connsiteY2" fmla="*/ 3956004 h 3956004"/>
              <a:gd name="connsiteX3" fmla="*/ 0 w 507492"/>
              <a:gd name="connsiteY3" fmla="*/ 3956004 h 3956004"/>
              <a:gd name="connsiteX4" fmla="*/ 0 w 507492"/>
              <a:gd name="connsiteY4" fmla="*/ 253746 h 3956004"/>
              <a:gd name="connsiteX5" fmla="*/ 253746 w 507492"/>
              <a:gd name="connsiteY5" fmla="*/ 0 h 3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92" h="3956004">
                <a:moveTo>
                  <a:pt x="253746" y="0"/>
                </a:moveTo>
                <a:cubicBezTo>
                  <a:pt x="393886" y="0"/>
                  <a:pt x="507492" y="113606"/>
                  <a:pt x="507492" y="253746"/>
                </a:cubicBezTo>
                <a:lnTo>
                  <a:pt x="507492" y="3956004"/>
                </a:lnTo>
                <a:lnTo>
                  <a:pt x="0" y="3956004"/>
                </a:lnTo>
                <a:lnTo>
                  <a:pt x="0" y="253746"/>
                </a:lnTo>
                <a:cubicBezTo>
                  <a:pt x="0" y="113606"/>
                  <a:pt x="113606" y="0"/>
                  <a:pt x="253746" y="0"/>
                </a:cubicBezTo>
                <a:close/>
              </a:path>
            </a:pathLst>
          </a:custGeom>
          <a:solidFill>
            <a:schemeClr val="accent3">
              <a:alpha val="60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grpSp>
        <p:nvGrpSpPr>
          <p:cNvPr id="4" name="组合 3">
            <a:extLst>
              <a:ext uri="{FF2B5EF4-FFF2-40B4-BE49-F238E27FC236}">
                <a16:creationId xmlns:a16="http://schemas.microsoft.com/office/drawing/2014/main" id="{BF0D7749-3779-2FD3-3F7A-BD65A8E3FB52}"/>
              </a:ext>
            </a:extLst>
          </p:cNvPr>
          <p:cNvGrpSpPr/>
          <p:nvPr/>
        </p:nvGrpSpPr>
        <p:grpSpPr>
          <a:xfrm>
            <a:off x="0" y="2511160"/>
            <a:ext cx="7031783" cy="1489608"/>
            <a:chOff x="0" y="2511160"/>
            <a:chExt cx="7031783" cy="1489608"/>
          </a:xfrm>
        </p:grpSpPr>
        <p:sp>
          <p:nvSpPr>
            <p:cNvPr id="38" name="PPT世界-8-1"/>
            <p:cNvSpPr/>
            <p:nvPr/>
          </p:nvSpPr>
          <p:spPr>
            <a:xfrm flipH="1">
              <a:off x="0" y="2511160"/>
              <a:ext cx="7031783" cy="1481328"/>
            </a:xfrm>
            <a:custGeom>
              <a:avLst/>
              <a:gdLst>
                <a:gd name="connsiteX0" fmla="*/ 7031783 w 7031783"/>
                <a:gd name="connsiteY0" fmla="*/ 0 h 1481328"/>
                <a:gd name="connsiteX1" fmla="*/ 6638544 w 7031783"/>
                <a:gd name="connsiteY1" fmla="*/ 0 h 1481328"/>
                <a:gd name="connsiteX2" fmla="*/ 1133903 w 7031783"/>
                <a:gd name="connsiteY2" fmla="*/ 0 h 1481328"/>
                <a:gd name="connsiteX3" fmla="*/ 740664 w 7031783"/>
                <a:gd name="connsiteY3" fmla="*/ 0 h 1481328"/>
                <a:gd name="connsiteX4" fmla="*/ 0 w 7031783"/>
                <a:gd name="connsiteY4" fmla="*/ 740664 h 1481328"/>
                <a:gd name="connsiteX5" fmla="*/ 740664 w 7031783"/>
                <a:gd name="connsiteY5" fmla="*/ 1481328 h 1481328"/>
                <a:gd name="connsiteX6" fmla="*/ 1133903 w 7031783"/>
                <a:gd name="connsiteY6" fmla="*/ 1481328 h 1481328"/>
                <a:gd name="connsiteX7" fmla="*/ 6638544 w 7031783"/>
                <a:gd name="connsiteY7" fmla="*/ 1481328 h 1481328"/>
                <a:gd name="connsiteX8" fmla="*/ 7031783 w 7031783"/>
                <a:gd name="connsiteY8" fmla="*/ 1481328 h 148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1783" h="1481328">
                  <a:moveTo>
                    <a:pt x="7031783" y="0"/>
                  </a:moveTo>
                  <a:lnTo>
                    <a:pt x="6638544" y="0"/>
                  </a:lnTo>
                  <a:lnTo>
                    <a:pt x="1133903" y="0"/>
                  </a:lnTo>
                  <a:lnTo>
                    <a:pt x="740664" y="0"/>
                  </a:lnTo>
                  <a:cubicBezTo>
                    <a:pt x="331607" y="0"/>
                    <a:pt x="0" y="331607"/>
                    <a:pt x="0" y="740664"/>
                  </a:cubicBezTo>
                  <a:cubicBezTo>
                    <a:pt x="0" y="1149721"/>
                    <a:pt x="331607" y="1481328"/>
                    <a:pt x="740664" y="1481328"/>
                  </a:cubicBezTo>
                  <a:lnTo>
                    <a:pt x="1133903" y="1481328"/>
                  </a:lnTo>
                  <a:lnTo>
                    <a:pt x="6638544" y="1481328"/>
                  </a:lnTo>
                  <a:lnTo>
                    <a:pt x="7031783" y="148132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思源宋体 CN Heavy" panose="02020900000000000000" pitchFamily="18" charset="-122"/>
                <a:cs typeface="思源宋体 CN Heavy" panose="02020900000000000000" pitchFamily="18" charset="-122"/>
              </a:endParaRPr>
            </a:p>
          </p:txBody>
        </p:sp>
        <p:sp>
          <p:nvSpPr>
            <p:cNvPr id="22" name="PPT世界-8-2"/>
            <p:cNvSpPr txBox="1"/>
            <p:nvPr/>
          </p:nvSpPr>
          <p:spPr>
            <a:xfrm>
              <a:off x="424342" y="2523440"/>
              <a:ext cx="5172202" cy="1477328"/>
            </a:xfrm>
            <a:prstGeom prst="rect">
              <a:avLst/>
            </a:prstGeom>
            <a:noFill/>
          </p:spPr>
          <p:txBody>
            <a:bodyPr wrap="square" rtlCol="0">
              <a:noAutofit/>
            </a:bodyPr>
            <a:lstStyle/>
            <a:p>
              <a:pPr lvl="0"/>
              <a:r>
                <a:rPr lang="zh-CN" altLang="en-US" sz="9000" dirty="0">
                  <a:solidFill>
                    <a:schemeClr val="bg1"/>
                  </a:solidFill>
                  <a:effectLst>
                    <a:outerShdw blurRad="38100" dist="38100" dir="2700000" algn="tl">
                      <a:srgbClr val="000000">
                        <a:alpha val="43137"/>
                      </a:srgbClr>
                    </a:outerShdw>
                  </a:effectLst>
                  <a:ea typeface="思源宋体 CN Heavy" panose="02020900000000000000" pitchFamily="18" charset="-122"/>
                </a:rPr>
                <a:t>智慧城市</a:t>
              </a:r>
              <a:endParaRPr lang="en-US" altLang="zh-CN" sz="9000" dirty="0">
                <a:solidFill>
                  <a:schemeClr val="bg1"/>
                </a:solidFill>
                <a:effectLst>
                  <a:outerShdw blurRad="38100" dist="38100" dir="2700000" algn="tl">
                    <a:srgbClr val="000000">
                      <a:alpha val="43137"/>
                    </a:srgbClr>
                  </a:outerShdw>
                </a:effectLst>
                <a:ea typeface="思源宋体 CN Heavy" panose="02020900000000000000" pitchFamily="18" charset="-122"/>
              </a:endParaRPr>
            </a:p>
          </p:txBody>
        </p:sp>
        <p:sp>
          <p:nvSpPr>
            <p:cNvPr id="32" name="PPT世界-8-3"/>
            <p:cNvSpPr txBox="1"/>
            <p:nvPr/>
          </p:nvSpPr>
          <p:spPr>
            <a:xfrm>
              <a:off x="5301211" y="2814525"/>
              <a:ext cx="1439350" cy="874598"/>
            </a:xfrm>
            <a:prstGeom prst="rect">
              <a:avLst/>
            </a:prstGeom>
            <a:noFill/>
          </p:spPr>
          <p:txBody>
            <a:bodyPr wrap="square">
              <a:noAutofit/>
            </a:bodyPr>
            <a:lstStyle/>
            <a:p>
              <a:pPr algn="dist">
                <a:lnSpc>
                  <a:spcPct val="114000"/>
                </a:lnSpc>
              </a:pPr>
              <a:r>
                <a:rPr lang="en-US" altLang="zh-CN" dirty="0">
                  <a:solidFill>
                    <a:schemeClr val="bg1"/>
                  </a:solidFill>
                  <a:effectLst>
                    <a:outerShdw blurRad="38100" dist="38100" dir="2700000" algn="tl">
                      <a:srgbClr val="000000">
                        <a:alpha val="43137"/>
                      </a:srgbClr>
                    </a:outerShdw>
                  </a:effectLst>
                  <a:ea typeface="思源宋体 CN Heavy" panose="02020900000000000000" pitchFamily="18" charset="-122"/>
                </a:rPr>
                <a:t>Smart cities</a:t>
              </a:r>
            </a:p>
            <a:p>
              <a:pPr algn="dist">
                <a:lnSpc>
                  <a:spcPct val="114000"/>
                </a:lnSpc>
              </a:pPr>
              <a:endParaRPr lang="en-US" altLang="zh-CN" sz="1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grpSp>
      <p:sp>
        <p:nvSpPr>
          <p:cNvPr id="10" name="PPT世界-9"/>
          <p:cNvSpPr/>
          <p:nvPr/>
        </p:nvSpPr>
        <p:spPr>
          <a:xfrm>
            <a:off x="455889" y="6180025"/>
            <a:ext cx="4540098" cy="147549"/>
          </a:xfrm>
          <a:custGeom>
            <a:avLst/>
            <a:gdLst>
              <a:gd name="connsiteX0" fmla="*/ 63539 w 4540098"/>
              <a:gd name="connsiteY0" fmla="*/ 0 h 147549"/>
              <a:gd name="connsiteX1" fmla="*/ 84011 w 4540098"/>
              <a:gd name="connsiteY1" fmla="*/ 0 h 147549"/>
              <a:gd name="connsiteX2" fmla="*/ 84011 w 4540098"/>
              <a:gd name="connsiteY2" fmla="*/ 147550 h 147549"/>
              <a:gd name="connsiteX3" fmla="*/ 63539 w 4540098"/>
              <a:gd name="connsiteY3" fmla="*/ 147550 h 147549"/>
              <a:gd name="connsiteX4" fmla="*/ 63539 w 4540098"/>
              <a:gd name="connsiteY4" fmla="*/ 0 h 147549"/>
              <a:gd name="connsiteX5" fmla="*/ 147550 w 4540098"/>
              <a:gd name="connsiteY5" fmla="*/ 63539 h 147549"/>
              <a:gd name="connsiteX6" fmla="*/ 147550 w 4540098"/>
              <a:gd name="connsiteY6" fmla="*/ 84011 h 147549"/>
              <a:gd name="connsiteX7" fmla="*/ 0 w 4540098"/>
              <a:gd name="connsiteY7" fmla="*/ 84011 h 147549"/>
              <a:gd name="connsiteX8" fmla="*/ 0 w 4540098"/>
              <a:gd name="connsiteY8" fmla="*/ 63539 h 147549"/>
              <a:gd name="connsiteX9" fmla="*/ 147550 w 4540098"/>
              <a:gd name="connsiteY9" fmla="*/ 63539 h 147549"/>
              <a:gd name="connsiteX10" fmla="*/ 691012 w 4540098"/>
              <a:gd name="connsiteY10" fmla="*/ 0 h 147549"/>
              <a:gd name="connsiteX11" fmla="*/ 711518 w 4540098"/>
              <a:gd name="connsiteY11" fmla="*/ 0 h 147549"/>
              <a:gd name="connsiteX12" fmla="*/ 711518 w 4540098"/>
              <a:gd name="connsiteY12" fmla="*/ 147550 h 147549"/>
              <a:gd name="connsiteX13" fmla="*/ 691012 w 4540098"/>
              <a:gd name="connsiteY13" fmla="*/ 147550 h 147549"/>
              <a:gd name="connsiteX14" fmla="*/ 691012 w 4540098"/>
              <a:gd name="connsiteY14" fmla="*/ 0 h 147549"/>
              <a:gd name="connsiteX15" fmla="*/ 775057 w 4540098"/>
              <a:gd name="connsiteY15" fmla="*/ 63539 h 147549"/>
              <a:gd name="connsiteX16" fmla="*/ 775057 w 4540098"/>
              <a:gd name="connsiteY16" fmla="*/ 84011 h 147549"/>
              <a:gd name="connsiteX17" fmla="*/ 627507 w 4540098"/>
              <a:gd name="connsiteY17" fmla="*/ 84011 h 147549"/>
              <a:gd name="connsiteX18" fmla="*/ 627507 w 4540098"/>
              <a:gd name="connsiteY18" fmla="*/ 63539 h 147549"/>
              <a:gd name="connsiteX19" fmla="*/ 775057 w 4540098"/>
              <a:gd name="connsiteY19" fmla="*/ 63539 h 147549"/>
              <a:gd name="connsiteX20" fmla="*/ 1318553 w 4540098"/>
              <a:gd name="connsiteY20" fmla="*/ 0 h 147549"/>
              <a:gd name="connsiteX21" fmla="*/ 1339025 w 4540098"/>
              <a:gd name="connsiteY21" fmla="*/ 0 h 147549"/>
              <a:gd name="connsiteX22" fmla="*/ 1339025 w 4540098"/>
              <a:gd name="connsiteY22" fmla="*/ 147550 h 147549"/>
              <a:gd name="connsiteX23" fmla="*/ 1318553 w 4540098"/>
              <a:gd name="connsiteY23" fmla="*/ 147550 h 147549"/>
              <a:gd name="connsiteX24" fmla="*/ 1318553 w 4540098"/>
              <a:gd name="connsiteY24" fmla="*/ 0 h 147549"/>
              <a:gd name="connsiteX25" fmla="*/ 1402564 w 4540098"/>
              <a:gd name="connsiteY25" fmla="*/ 63539 h 147549"/>
              <a:gd name="connsiteX26" fmla="*/ 1402564 w 4540098"/>
              <a:gd name="connsiteY26" fmla="*/ 84011 h 147549"/>
              <a:gd name="connsiteX27" fmla="*/ 1255014 w 4540098"/>
              <a:gd name="connsiteY27" fmla="*/ 84011 h 147549"/>
              <a:gd name="connsiteX28" fmla="*/ 1255014 w 4540098"/>
              <a:gd name="connsiteY28" fmla="*/ 63539 h 147549"/>
              <a:gd name="connsiteX29" fmla="*/ 1402564 w 4540098"/>
              <a:gd name="connsiteY29" fmla="*/ 63539 h 147549"/>
              <a:gd name="connsiteX30" fmla="*/ 1946026 w 4540098"/>
              <a:gd name="connsiteY30" fmla="*/ 0 h 147549"/>
              <a:gd name="connsiteX31" fmla="*/ 1966532 w 4540098"/>
              <a:gd name="connsiteY31" fmla="*/ 0 h 147549"/>
              <a:gd name="connsiteX32" fmla="*/ 1966532 w 4540098"/>
              <a:gd name="connsiteY32" fmla="*/ 147550 h 147549"/>
              <a:gd name="connsiteX33" fmla="*/ 1946026 w 4540098"/>
              <a:gd name="connsiteY33" fmla="*/ 147550 h 147549"/>
              <a:gd name="connsiteX34" fmla="*/ 1946026 w 4540098"/>
              <a:gd name="connsiteY34" fmla="*/ 0 h 147549"/>
              <a:gd name="connsiteX35" fmla="*/ 2030071 w 4540098"/>
              <a:gd name="connsiteY35" fmla="*/ 63539 h 147549"/>
              <a:gd name="connsiteX36" fmla="*/ 2030071 w 4540098"/>
              <a:gd name="connsiteY36" fmla="*/ 84011 h 147549"/>
              <a:gd name="connsiteX37" fmla="*/ 1882521 w 4540098"/>
              <a:gd name="connsiteY37" fmla="*/ 84011 h 147549"/>
              <a:gd name="connsiteX38" fmla="*/ 1882521 w 4540098"/>
              <a:gd name="connsiteY38" fmla="*/ 63539 h 147549"/>
              <a:gd name="connsiteX39" fmla="*/ 2030071 w 4540098"/>
              <a:gd name="connsiteY39" fmla="*/ 63539 h 147549"/>
              <a:gd name="connsiteX40" fmla="*/ 2573567 w 4540098"/>
              <a:gd name="connsiteY40" fmla="*/ 0 h 147549"/>
              <a:gd name="connsiteX41" fmla="*/ 2594039 w 4540098"/>
              <a:gd name="connsiteY41" fmla="*/ 0 h 147549"/>
              <a:gd name="connsiteX42" fmla="*/ 2594039 w 4540098"/>
              <a:gd name="connsiteY42" fmla="*/ 147550 h 147549"/>
              <a:gd name="connsiteX43" fmla="*/ 2573567 w 4540098"/>
              <a:gd name="connsiteY43" fmla="*/ 147550 h 147549"/>
              <a:gd name="connsiteX44" fmla="*/ 2573567 w 4540098"/>
              <a:gd name="connsiteY44" fmla="*/ 0 h 147549"/>
              <a:gd name="connsiteX45" fmla="*/ 2657578 w 4540098"/>
              <a:gd name="connsiteY45" fmla="*/ 63539 h 147549"/>
              <a:gd name="connsiteX46" fmla="*/ 2657578 w 4540098"/>
              <a:gd name="connsiteY46" fmla="*/ 84011 h 147549"/>
              <a:gd name="connsiteX47" fmla="*/ 2510029 w 4540098"/>
              <a:gd name="connsiteY47" fmla="*/ 84011 h 147549"/>
              <a:gd name="connsiteX48" fmla="*/ 2510029 w 4540098"/>
              <a:gd name="connsiteY48" fmla="*/ 63539 h 147549"/>
              <a:gd name="connsiteX49" fmla="*/ 2657578 w 4540098"/>
              <a:gd name="connsiteY49" fmla="*/ 63539 h 147549"/>
              <a:gd name="connsiteX50" fmla="*/ 3201074 w 4540098"/>
              <a:gd name="connsiteY50" fmla="*/ 0 h 147549"/>
              <a:gd name="connsiteX51" fmla="*/ 3221546 w 4540098"/>
              <a:gd name="connsiteY51" fmla="*/ 0 h 147549"/>
              <a:gd name="connsiteX52" fmla="*/ 3221546 w 4540098"/>
              <a:gd name="connsiteY52" fmla="*/ 147550 h 147549"/>
              <a:gd name="connsiteX53" fmla="*/ 3201074 w 4540098"/>
              <a:gd name="connsiteY53" fmla="*/ 147550 h 147549"/>
              <a:gd name="connsiteX54" fmla="*/ 3201074 w 4540098"/>
              <a:gd name="connsiteY54" fmla="*/ 0 h 147549"/>
              <a:gd name="connsiteX55" fmla="*/ 3285085 w 4540098"/>
              <a:gd name="connsiteY55" fmla="*/ 63539 h 147549"/>
              <a:gd name="connsiteX56" fmla="*/ 3285085 w 4540098"/>
              <a:gd name="connsiteY56" fmla="*/ 84011 h 147549"/>
              <a:gd name="connsiteX57" fmla="*/ 3137536 w 4540098"/>
              <a:gd name="connsiteY57" fmla="*/ 84011 h 147549"/>
              <a:gd name="connsiteX58" fmla="*/ 3137536 w 4540098"/>
              <a:gd name="connsiteY58" fmla="*/ 63539 h 147549"/>
              <a:gd name="connsiteX59" fmla="*/ 3285085 w 4540098"/>
              <a:gd name="connsiteY59" fmla="*/ 63539 h 147549"/>
              <a:gd name="connsiteX60" fmla="*/ 3828581 w 4540098"/>
              <a:gd name="connsiteY60" fmla="*/ 0 h 147549"/>
              <a:gd name="connsiteX61" fmla="*/ 3849053 w 4540098"/>
              <a:gd name="connsiteY61" fmla="*/ 0 h 147549"/>
              <a:gd name="connsiteX62" fmla="*/ 3849053 w 4540098"/>
              <a:gd name="connsiteY62" fmla="*/ 147550 h 147549"/>
              <a:gd name="connsiteX63" fmla="*/ 3828581 w 4540098"/>
              <a:gd name="connsiteY63" fmla="*/ 147550 h 147549"/>
              <a:gd name="connsiteX64" fmla="*/ 3828581 w 4540098"/>
              <a:gd name="connsiteY64" fmla="*/ 0 h 147549"/>
              <a:gd name="connsiteX65" fmla="*/ 3912592 w 4540098"/>
              <a:gd name="connsiteY65" fmla="*/ 63539 h 147549"/>
              <a:gd name="connsiteX66" fmla="*/ 3912592 w 4540098"/>
              <a:gd name="connsiteY66" fmla="*/ 84011 h 147549"/>
              <a:gd name="connsiteX67" fmla="*/ 3765043 w 4540098"/>
              <a:gd name="connsiteY67" fmla="*/ 84011 h 147549"/>
              <a:gd name="connsiteX68" fmla="*/ 3765043 w 4540098"/>
              <a:gd name="connsiteY68" fmla="*/ 63539 h 147549"/>
              <a:gd name="connsiteX69" fmla="*/ 3912592 w 4540098"/>
              <a:gd name="connsiteY69" fmla="*/ 63539 h 147549"/>
              <a:gd name="connsiteX70" fmla="*/ 4456088 w 4540098"/>
              <a:gd name="connsiteY70" fmla="*/ 0 h 147549"/>
              <a:gd name="connsiteX71" fmla="*/ 4476560 w 4540098"/>
              <a:gd name="connsiteY71" fmla="*/ 0 h 147549"/>
              <a:gd name="connsiteX72" fmla="*/ 4476560 w 4540098"/>
              <a:gd name="connsiteY72" fmla="*/ 147550 h 147549"/>
              <a:gd name="connsiteX73" fmla="*/ 4456088 w 4540098"/>
              <a:gd name="connsiteY73" fmla="*/ 147550 h 147549"/>
              <a:gd name="connsiteX74" fmla="*/ 4456088 w 4540098"/>
              <a:gd name="connsiteY74" fmla="*/ 0 h 147549"/>
              <a:gd name="connsiteX75" fmla="*/ 4540099 w 4540098"/>
              <a:gd name="connsiteY75" fmla="*/ 63539 h 147549"/>
              <a:gd name="connsiteX76" fmla="*/ 4540099 w 4540098"/>
              <a:gd name="connsiteY76" fmla="*/ 84011 h 147549"/>
              <a:gd name="connsiteX77" fmla="*/ 4392550 w 4540098"/>
              <a:gd name="connsiteY77" fmla="*/ 84011 h 147549"/>
              <a:gd name="connsiteX78" fmla="*/ 4392550 w 4540098"/>
              <a:gd name="connsiteY78" fmla="*/ 63539 h 147549"/>
              <a:gd name="connsiteX79" fmla="*/ 4540099 w 4540098"/>
              <a:gd name="connsiteY79" fmla="*/ 63539 h 1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40098" h="147549">
                <a:moveTo>
                  <a:pt x="63539" y="0"/>
                </a:moveTo>
                <a:lnTo>
                  <a:pt x="84011" y="0"/>
                </a:lnTo>
                <a:lnTo>
                  <a:pt x="84011" y="147550"/>
                </a:lnTo>
                <a:lnTo>
                  <a:pt x="63539" y="147550"/>
                </a:lnTo>
                <a:lnTo>
                  <a:pt x="63539" y="0"/>
                </a:lnTo>
                <a:close/>
                <a:moveTo>
                  <a:pt x="147550" y="63539"/>
                </a:moveTo>
                <a:lnTo>
                  <a:pt x="147550" y="84011"/>
                </a:lnTo>
                <a:lnTo>
                  <a:pt x="0" y="84011"/>
                </a:lnTo>
                <a:lnTo>
                  <a:pt x="0" y="63539"/>
                </a:lnTo>
                <a:lnTo>
                  <a:pt x="147550" y="63539"/>
                </a:lnTo>
                <a:close/>
                <a:moveTo>
                  <a:pt x="691012" y="0"/>
                </a:moveTo>
                <a:lnTo>
                  <a:pt x="711518" y="0"/>
                </a:lnTo>
                <a:lnTo>
                  <a:pt x="711518" y="147550"/>
                </a:lnTo>
                <a:lnTo>
                  <a:pt x="691012" y="147550"/>
                </a:lnTo>
                <a:lnTo>
                  <a:pt x="691012" y="0"/>
                </a:lnTo>
                <a:close/>
                <a:moveTo>
                  <a:pt x="775057" y="63539"/>
                </a:moveTo>
                <a:lnTo>
                  <a:pt x="775057" y="84011"/>
                </a:lnTo>
                <a:lnTo>
                  <a:pt x="627507" y="84011"/>
                </a:lnTo>
                <a:lnTo>
                  <a:pt x="627507" y="63539"/>
                </a:lnTo>
                <a:lnTo>
                  <a:pt x="775057" y="63539"/>
                </a:lnTo>
                <a:close/>
                <a:moveTo>
                  <a:pt x="1318553" y="0"/>
                </a:moveTo>
                <a:lnTo>
                  <a:pt x="1339025" y="0"/>
                </a:lnTo>
                <a:lnTo>
                  <a:pt x="1339025" y="147550"/>
                </a:lnTo>
                <a:lnTo>
                  <a:pt x="1318553" y="147550"/>
                </a:lnTo>
                <a:lnTo>
                  <a:pt x="1318553" y="0"/>
                </a:lnTo>
                <a:close/>
                <a:moveTo>
                  <a:pt x="1402564" y="63539"/>
                </a:moveTo>
                <a:lnTo>
                  <a:pt x="1402564" y="84011"/>
                </a:lnTo>
                <a:lnTo>
                  <a:pt x="1255014" y="84011"/>
                </a:lnTo>
                <a:lnTo>
                  <a:pt x="1255014" y="63539"/>
                </a:lnTo>
                <a:lnTo>
                  <a:pt x="1402564" y="63539"/>
                </a:lnTo>
                <a:close/>
                <a:moveTo>
                  <a:pt x="1946026" y="0"/>
                </a:moveTo>
                <a:lnTo>
                  <a:pt x="1966532" y="0"/>
                </a:lnTo>
                <a:lnTo>
                  <a:pt x="1966532" y="147550"/>
                </a:lnTo>
                <a:lnTo>
                  <a:pt x="1946026" y="147550"/>
                </a:lnTo>
                <a:lnTo>
                  <a:pt x="1946026" y="0"/>
                </a:lnTo>
                <a:close/>
                <a:moveTo>
                  <a:pt x="2030071" y="63539"/>
                </a:moveTo>
                <a:lnTo>
                  <a:pt x="2030071" y="84011"/>
                </a:lnTo>
                <a:lnTo>
                  <a:pt x="1882521" y="84011"/>
                </a:lnTo>
                <a:lnTo>
                  <a:pt x="1882521" y="63539"/>
                </a:lnTo>
                <a:lnTo>
                  <a:pt x="2030071" y="63539"/>
                </a:lnTo>
                <a:close/>
                <a:moveTo>
                  <a:pt x="2573567" y="0"/>
                </a:moveTo>
                <a:lnTo>
                  <a:pt x="2594039" y="0"/>
                </a:lnTo>
                <a:lnTo>
                  <a:pt x="2594039" y="147550"/>
                </a:lnTo>
                <a:lnTo>
                  <a:pt x="2573567" y="147550"/>
                </a:lnTo>
                <a:lnTo>
                  <a:pt x="2573567" y="0"/>
                </a:lnTo>
                <a:close/>
                <a:moveTo>
                  <a:pt x="2657578" y="63539"/>
                </a:moveTo>
                <a:lnTo>
                  <a:pt x="2657578" y="84011"/>
                </a:lnTo>
                <a:lnTo>
                  <a:pt x="2510029" y="84011"/>
                </a:lnTo>
                <a:lnTo>
                  <a:pt x="2510029" y="63539"/>
                </a:lnTo>
                <a:lnTo>
                  <a:pt x="2657578" y="63539"/>
                </a:lnTo>
                <a:close/>
                <a:moveTo>
                  <a:pt x="3201074" y="0"/>
                </a:moveTo>
                <a:lnTo>
                  <a:pt x="3221546" y="0"/>
                </a:lnTo>
                <a:lnTo>
                  <a:pt x="3221546" y="147550"/>
                </a:lnTo>
                <a:lnTo>
                  <a:pt x="3201074" y="147550"/>
                </a:lnTo>
                <a:lnTo>
                  <a:pt x="3201074" y="0"/>
                </a:lnTo>
                <a:close/>
                <a:moveTo>
                  <a:pt x="3285085" y="63539"/>
                </a:moveTo>
                <a:lnTo>
                  <a:pt x="3285085" y="84011"/>
                </a:lnTo>
                <a:lnTo>
                  <a:pt x="3137536" y="84011"/>
                </a:lnTo>
                <a:lnTo>
                  <a:pt x="3137536" y="63539"/>
                </a:lnTo>
                <a:lnTo>
                  <a:pt x="3285085" y="63539"/>
                </a:lnTo>
                <a:close/>
                <a:moveTo>
                  <a:pt x="3828581" y="0"/>
                </a:moveTo>
                <a:lnTo>
                  <a:pt x="3849053" y="0"/>
                </a:lnTo>
                <a:lnTo>
                  <a:pt x="3849053" y="147550"/>
                </a:lnTo>
                <a:lnTo>
                  <a:pt x="3828581" y="147550"/>
                </a:lnTo>
                <a:lnTo>
                  <a:pt x="3828581" y="0"/>
                </a:lnTo>
                <a:close/>
                <a:moveTo>
                  <a:pt x="3912592" y="63539"/>
                </a:moveTo>
                <a:lnTo>
                  <a:pt x="3912592" y="84011"/>
                </a:lnTo>
                <a:lnTo>
                  <a:pt x="3765043" y="84011"/>
                </a:lnTo>
                <a:lnTo>
                  <a:pt x="3765043" y="63539"/>
                </a:lnTo>
                <a:lnTo>
                  <a:pt x="3912592" y="63539"/>
                </a:lnTo>
                <a:close/>
                <a:moveTo>
                  <a:pt x="4456088" y="0"/>
                </a:moveTo>
                <a:lnTo>
                  <a:pt x="4476560" y="0"/>
                </a:lnTo>
                <a:lnTo>
                  <a:pt x="4476560" y="147550"/>
                </a:lnTo>
                <a:lnTo>
                  <a:pt x="4456088" y="147550"/>
                </a:lnTo>
                <a:lnTo>
                  <a:pt x="4456088" y="0"/>
                </a:lnTo>
                <a:close/>
                <a:moveTo>
                  <a:pt x="4540099" y="63539"/>
                </a:moveTo>
                <a:lnTo>
                  <a:pt x="4540099" y="84011"/>
                </a:lnTo>
                <a:lnTo>
                  <a:pt x="4392550" y="84011"/>
                </a:lnTo>
                <a:lnTo>
                  <a:pt x="4392550" y="63539"/>
                </a:lnTo>
                <a:lnTo>
                  <a:pt x="4540099" y="63539"/>
                </a:lnTo>
                <a:close/>
              </a:path>
            </a:pathLst>
          </a:custGeom>
          <a:solidFill>
            <a:schemeClr val="tx1"/>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59" name="PPT世界-10"/>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sp>
        <p:nvSpPr>
          <p:cNvPr id="67" name="PPT世界-11"/>
          <p:cNvSpPr/>
          <p:nvPr/>
        </p:nvSpPr>
        <p:spPr>
          <a:xfrm>
            <a:off x="7031783" y="4788173"/>
            <a:ext cx="559625" cy="694150"/>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gradFill>
            <a:gsLst>
              <a:gs pos="0">
                <a:schemeClr val="accent1"/>
              </a:gs>
              <a:gs pos="100000">
                <a:schemeClr val="accent2"/>
              </a:gs>
            </a:gsLst>
            <a:lin ang="2700000" scaled="1"/>
          </a:gra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标&#10;&#10;描述已自动生成">
            <a:extLst>
              <a:ext uri="{FF2B5EF4-FFF2-40B4-BE49-F238E27FC236}">
                <a16:creationId xmlns:a16="http://schemas.microsoft.com/office/drawing/2014/main" id="{56535875-4CEB-F698-9F44-43E040178E4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9661" y="-1414144"/>
            <a:ext cx="3810000" cy="3810000"/>
          </a:xfrm>
          <a:prstGeom prst="rect">
            <a:avLst/>
          </a:prstGeom>
        </p:spPr>
      </p:pic>
      <p:grpSp>
        <p:nvGrpSpPr>
          <p:cNvPr id="5" name="组合 4">
            <a:extLst>
              <a:ext uri="{FF2B5EF4-FFF2-40B4-BE49-F238E27FC236}">
                <a16:creationId xmlns:a16="http://schemas.microsoft.com/office/drawing/2014/main" id="{393D17F7-196E-7083-00B8-F8733394632B}"/>
              </a:ext>
            </a:extLst>
          </p:cNvPr>
          <p:cNvGrpSpPr/>
          <p:nvPr/>
        </p:nvGrpSpPr>
        <p:grpSpPr>
          <a:xfrm>
            <a:off x="1069110" y="4657086"/>
            <a:ext cx="9833270" cy="1458000"/>
            <a:chOff x="1069110" y="4657086"/>
            <a:chExt cx="9833270" cy="1458000"/>
          </a:xfrm>
        </p:grpSpPr>
        <p:sp>
          <p:nvSpPr>
            <p:cNvPr id="33" name="PPT世界-6-1"/>
            <p:cNvSpPr/>
            <p:nvPr/>
          </p:nvSpPr>
          <p:spPr>
            <a:xfrm>
              <a:off x="2334986" y="4788031"/>
              <a:ext cx="7175534" cy="1301959"/>
            </a:xfrm>
            <a:prstGeom prst="roundRect">
              <a:avLst/>
            </a:prstGeom>
            <a:solidFill>
              <a:srgbClr val="FFC000"/>
            </a:solidFill>
            <a:ln w="12700" cap="flat" cmpd="sng" algn="ctr">
              <a:noFill/>
              <a:prstDash val="solid"/>
              <a:miter lim="800000"/>
            </a:ln>
            <a:effectLst>
              <a:outerShdw blurRad="127000" dist="38100" dir="2700000" algn="tl" rotWithShape="0">
                <a:schemeClr val="accent4">
                  <a:alpha val="30000"/>
                </a:scheme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34" name="PPT世界-6-2"/>
            <p:cNvSpPr/>
            <p:nvPr/>
          </p:nvSpPr>
          <p:spPr>
            <a:xfrm>
              <a:off x="9894318" y="4849523"/>
              <a:ext cx="1008062" cy="1008062"/>
            </a:xfrm>
            <a:prstGeom prst="ellipse">
              <a:avLst/>
            </a:prstGeom>
            <a:noFill/>
            <a:ln w="76200" cap="rnd" cmpd="sng">
              <a:solidFill>
                <a:schemeClr val="tx1">
                  <a:alpha val="10000"/>
                </a:schemeClr>
              </a:solidFill>
            </a:ln>
            <a:effectLst/>
          </p:spPr>
          <p:style>
            <a:lnRef idx="2">
              <a:schemeClr val="accent1"/>
            </a:lnRef>
            <a:fillRef idx="0">
              <a:schemeClr val="accent1"/>
            </a:fillRef>
            <a:effectRef idx="1">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50</a:t>
              </a:r>
              <a:r>
                <a:rPr kumimoji="0" lang="en-US" sz="2000" b="1" i="0" u="none" strike="noStrike" kern="1200" cap="none" spc="0" normalizeH="0" baseline="3000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a:t>
              </a:r>
            </a:p>
          </p:txBody>
        </p:sp>
        <p:sp>
          <p:nvSpPr>
            <p:cNvPr id="36" name="PPT世界-6-4"/>
            <p:cNvSpPr txBox="1"/>
            <p:nvPr/>
          </p:nvSpPr>
          <p:spPr>
            <a:xfrm>
              <a:off x="4484166" y="4831322"/>
              <a:ext cx="3056726"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rPr>
                <a:t>零售店铺零售额增长</a:t>
              </a:r>
            </a:p>
          </p:txBody>
        </p:sp>
        <p:sp>
          <p:nvSpPr>
            <p:cNvPr id="37" name="PPT世界-6-5"/>
            <p:cNvSpPr txBox="1"/>
            <p:nvPr/>
          </p:nvSpPr>
          <p:spPr>
            <a:xfrm>
              <a:off x="4479367" y="5251534"/>
              <a:ext cx="5031153" cy="617605"/>
            </a:xfrm>
            <a:prstGeom prst="rect">
              <a:avLst/>
            </a:prstGeom>
            <a:noFill/>
          </p:spPr>
          <p:txBody>
            <a:bodyPr wrap="square" rtlCol="0">
              <a:noAutofit/>
            </a:bodyPr>
            <a:lstStyle/>
            <a:p>
              <a:pPr>
                <a:defRPr/>
              </a:pP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月，在限额以上单位有店铺零售中，百货店、专业店和专卖店同比分别增长</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19.8%</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和</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9.6%</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，比上年</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月分别加快</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15.1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11.2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和</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13.7</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个百分点，比</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2021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年同期两年平均分别加快</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12.9</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和</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8.2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个百分点。便利店同比增长</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50.6%</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，比上年</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月加快</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35.1</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个百分点。</a:t>
              </a:r>
            </a:p>
          </p:txBody>
        </p:sp>
        <p:pic>
          <p:nvPicPr>
            <p:cNvPr id="38" name="PPT世界-6-6"/>
            <p:cNvPicPr>
              <a:picLocks/>
            </p:cNvPicPr>
            <p:nvPr/>
          </p:nvPicPr>
          <p:blipFill>
            <a:blip r:embed="rId4">
              <a:extLst>
                <a:ext uri="{28A0092B-C50C-407E-A947-70E740481C1C}">
                  <a14:useLocalDpi xmlns:a14="http://schemas.microsoft.com/office/drawing/2010/main" val="0"/>
                </a:ext>
              </a:extLst>
            </a:blip>
            <a:srcRect/>
            <a:stretch/>
          </p:blipFill>
          <p:spPr>
            <a:xfrm>
              <a:off x="1069110" y="4657086"/>
              <a:ext cx="3171600" cy="1458000"/>
            </a:xfrm>
            <a:custGeom>
              <a:avLst/>
              <a:gdLst>
                <a:gd name="connsiteX0" fmla="*/ 0 w 3106923"/>
                <a:gd name="connsiteY0" fmla="*/ 0 h 1456571"/>
                <a:gd name="connsiteX1" fmla="*/ 3106923 w 3106923"/>
                <a:gd name="connsiteY1" fmla="*/ 0 h 1456571"/>
                <a:gd name="connsiteX2" fmla="*/ 3106923 w 3106923"/>
                <a:gd name="connsiteY2" fmla="*/ 1456571 h 1456571"/>
                <a:gd name="connsiteX3" fmla="*/ 0 w 3106923"/>
                <a:gd name="connsiteY3" fmla="*/ 1456571 h 1456571"/>
              </a:gdLst>
              <a:ahLst/>
              <a:cxnLst>
                <a:cxn ang="0">
                  <a:pos x="connsiteX0" y="connsiteY0"/>
                </a:cxn>
                <a:cxn ang="0">
                  <a:pos x="connsiteX1" y="connsiteY1"/>
                </a:cxn>
                <a:cxn ang="0">
                  <a:pos x="connsiteX2" y="connsiteY2"/>
                </a:cxn>
                <a:cxn ang="0">
                  <a:pos x="connsiteX3" y="connsiteY3"/>
                </a:cxn>
              </a:cxnLst>
              <a:rect l="l" t="t" r="r" b="b"/>
              <a:pathLst>
                <a:path w="3106923" h="1456571">
                  <a:moveTo>
                    <a:pt x="0" y="0"/>
                  </a:moveTo>
                  <a:lnTo>
                    <a:pt x="3106923" y="0"/>
                  </a:lnTo>
                  <a:lnTo>
                    <a:pt x="3106923" y="1456571"/>
                  </a:lnTo>
                  <a:lnTo>
                    <a:pt x="0" y="1456571"/>
                  </a:lnTo>
                  <a:close/>
                </a:path>
              </a:pathLst>
            </a:custGeom>
            <a:effectLst>
              <a:outerShdw blurRad="127000" dist="38100" dir="2700000" algn="tl" rotWithShape="0">
                <a:schemeClr val="accent4">
                  <a:alpha val="30000"/>
                </a:schemeClr>
              </a:outerShdw>
            </a:effectLst>
          </p:spPr>
        </p:pic>
      </p:grpSp>
      <p:grpSp>
        <p:nvGrpSpPr>
          <p:cNvPr id="4" name="组合 3">
            <a:extLst>
              <a:ext uri="{FF2B5EF4-FFF2-40B4-BE49-F238E27FC236}">
                <a16:creationId xmlns:a16="http://schemas.microsoft.com/office/drawing/2014/main" id="{5D2B1A5B-3C4D-D74C-B050-D36A84344F0E}"/>
              </a:ext>
            </a:extLst>
          </p:cNvPr>
          <p:cNvGrpSpPr/>
          <p:nvPr/>
        </p:nvGrpSpPr>
        <p:grpSpPr>
          <a:xfrm>
            <a:off x="1233236" y="2871423"/>
            <a:ext cx="10858328" cy="1459084"/>
            <a:chOff x="1233236" y="2871423"/>
            <a:chExt cx="10858328" cy="1459084"/>
          </a:xfrm>
        </p:grpSpPr>
        <p:sp>
          <p:nvSpPr>
            <p:cNvPr id="27" name="PPT世界-5-2"/>
            <p:cNvSpPr/>
            <p:nvPr/>
          </p:nvSpPr>
          <p:spPr>
            <a:xfrm>
              <a:off x="1233236" y="3133361"/>
              <a:ext cx="1008062" cy="1008062"/>
            </a:xfrm>
            <a:prstGeom prst="ellipse">
              <a:avLst/>
            </a:prstGeom>
            <a:noFill/>
            <a:ln w="76200" cap="rnd" cmpd="sng">
              <a:solidFill>
                <a:schemeClr val="tx1">
                  <a:alpha val="10000"/>
                </a:schemeClr>
              </a:solidFill>
            </a:ln>
            <a:effectLst/>
          </p:spPr>
          <p:style>
            <a:lnRef idx="2">
              <a:schemeClr val="accent1"/>
            </a:lnRef>
            <a:fillRef idx="0">
              <a:schemeClr val="accent1"/>
            </a:fillRef>
            <a:effectRef idx="1">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71</a:t>
              </a:r>
              <a:r>
                <a:rPr kumimoji="0" lang="en-US" sz="2000" b="1" i="0" u="none" strike="noStrike" kern="1200" cap="none" spc="0" normalizeH="0" baseline="3000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a:t>
              </a:r>
            </a:p>
          </p:txBody>
        </p:sp>
        <p:sp>
          <p:nvSpPr>
            <p:cNvPr id="26" name="PPT世界-5-1"/>
            <p:cNvSpPr/>
            <p:nvPr/>
          </p:nvSpPr>
          <p:spPr>
            <a:xfrm>
              <a:off x="2883918" y="3028548"/>
              <a:ext cx="6270427" cy="1301959"/>
            </a:xfrm>
            <a:prstGeom prst="roundRect">
              <a:avLst/>
            </a:prstGeom>
            <a:solidFill>
              <a:schemeClr val="tx1"/>
            </a:solidFill>
            <a:ln w="12700" cap="flat" cmpd="sng" algn="ctr">
              <a:noFill/>
              <a:prstDash val="solid"/>
              <a:miter lim="800000"/>
            </a:ln>
            <a:effectLst>
              <a:outerShdw blurRad="127000" dist="38100" dir="2700000" algn="tl" rotWithShape="0">
                <a:schemeClr val="accent2">
                  <a:alpha val="30000"/>
                </a:scheme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29" name="PPT世界-5-4"/>
            <p:cNvSpPr txBox="1"/>
            <p:nvPr/>
          </p:nvSpPr>
          <p:spPr>
            <a:xfrm>
              <a:off x="3224897" y="3133099"/>
              <a:ext cx="2100495"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prstClr val="white"/>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黑体 CN Bold" panose="020B0800000000000000" pitchFamily="34" charset="-122"/>
                </a:rPr>
                <a:t>城镇化</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30" name="PPT世界-5-5"/>
            <p:cNvSpPr txBox="1"/>
            <p:nvPr/>
          </p:nvSpPr>
          <p:spPr>
            <a:xfrm>
              <a:off x="3220098" y="3551481"/>
              <a:ext cx="4720465" cy="617605"/>
            </a:xfrm>
            <a:prstGeom prst="rect">
              <a:avLst/>
            </a:prstGeom>
            <a:noFill/>
          </p:spPr>
          <p:txBody>
            <a:bodyPr wrap="square" rtlCol="0">
              <a:noAutofit/>
            </a:bodyPr>
            <a:lstStyle/>
            <a:p>
              <a:pPr>
                <a:lnSpc>
                  <a:spcPct val="150000"/>
                </a:lnSpc>
                <a:defRPr/>
              </a:pP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我市城镇化率为</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71.26%</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，高于全国</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63.89%</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和全省</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58.76%</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的平均水平，比</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2010</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年提高</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14.78</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个百分点，居全省第</a:t>
              </a:r>
              <a:r>
                <a:rPr lang="en-US" altLang="zh-CN" sz="1200" dirty="0">
                  <a:solidFill>
                    <a:prstClr val="white"/>
                  </a:solidFill>
                  <a:effectLst>
                    <a:outerShdw blurRad="38100" dist="38100" dir="2700000" algn="tl">
                      <a:srgbClr val="000000">
                        <a:alpha val="43137"/>
                      </a:srgbClr>
                    </a:outerShdw>
                  </a:effectLst>
                  <a:ea typeface="思源黑体 CN Light" panose="020B0300000000000000" pitchFamily="34" charset="-122"/>
                </a:rPr>
                <a:t>2</a:t>
              </a:r>
              <a:r>
                <a:rPr lang="zh-CN" altLang="en-US" sz="1200" dirty="0">
                  <a:solidFill>
                    <a:prstClr val="white"/>
                  </a:solidFill>
                  <a:effectLst>
                    <a:outerShdw blurRad="38100" dist="38100" dir="2700000" algn="tl">
                      <a:srgbClr val="000000">
                        <a:alpha val="43137"/>
                      </a:srgbClr>
                    </a:outerShdw>
                  </a:effectLst>
                  <a:ea typeface="思源黑体 CN Light" panose="020B0300000000000000" pitchFamily="34" charset="-122"/>
                </a:rPr>
                <a:t>位。</a:t>
              </a:r>
            </a:p>
          </p:txBody>
        </p:sp>
        <p:pic>
          <p:nvPicPr>
            <p:cNvPr id="31" name="PPT世界-5-6"/>
            <p:cNvPicPr>
              <a:picLocks/>
            </p:cNvPicPr>
            <p:nvPr/>
          </p:nvPicPr>
          <p:blipFill>
            <a:blip r:embed="rId5">
              <a:extLst>
                <a:ext uri="{28A0092B-C50C-407E-A947-70E740481C1C}">
                  <a14:useLocalDpi xmlns:a14="http://schemas.microsoft.com/office/drawing/2010/main" val="0"/>
                </a:ext>
              </a:extLst>
            </a:blip>
            <a:srcRect/>
            <a:stretch/>
          </p:blipFill>
          <p:spPr>
            <a:xfrm flipH="1">
              <a:off x="8919964" y="2871423"/>
              <a:ext cx="3171600" cy="1458000"/>
            </a:xfrm>
            <a:custGeom>
              <a:avLst/>
              <a:gdLst>
                <a:gd name="connsiteX0" fmla="*/ 0 w 3106923"/>
                <a:gd name="connsiteY0" fmla="*/ 0 h 1456571"/>
                <a:gd name="connsiteX1" fmla="*/ 3106923 w 3106923"/>
                <a:gd name="connsiteY1" fmla="*/ 0 h 1456571"/>
                <a:gd name="connsiteX2" fmla="*/ 3106923 w 3106923"/>
                <a:gd name="connsiteY2" fmla="*/ 1456571 h 1456571"/>
                <a:gd name="connsiteX3" fmla="*/ 0 w 3106923"/>
                <a:gd name="connsiteY3" fmla="*/ 1456571 h 1456571"/>
              </a:gdLst>
              <a:ahLst/>
              <a:cxnLst>
                <a:cxn ang="0">
                  <a:pos x="connsiteX0" y="connsiteY0"/>
                </a:cxn>
                <a:cxn ang="0">
                  <a:pos x="connsiteX1" y="connsiteY1"/>
                </a:cxn>
                <a:cxn ang="0">
                  <a:pos x="connsiteX2" y="connsiteY2"/>
                </a:cxn>
                <a:cxn ang="0">
                  <a:pos x="connsiteX3" y="connsiteY3"/>
                </a:cxn>
              </a:cxnLst>
              <a:rect l="l" t="t" r="r" b="b"/>
              <a:pathLst>
                <a:path w="3106923" h="1456571">
                  <a:moveTo>
                    <a:pt x="0" y="0"/>
                  </a:moveTo>
                  <a:lnTo>
                    <a:pt x="3106923" y="0"/>
                  </a:lnTo>
                  <a:lnTo>
                    <a:pt x="3106923" y="1456571"/>
                  </a:lnTo>
                  <a:lnTo>
                    <a:pt x="0" y="1456571"/>
                  </a:lnTo>
                  <a:close/>
                </a:path>
              </a:pathLst>
            </a:custGeom>
            <a:effectLst>
              <a:outerShdw blurRad="127000" dist="38100" dir="2700000" algn="tl" rotWithShape="0">
                <a:schemeClr val="accent2">
                  <a:alpha val="30000"/>
                </a:schemeClr>
              </a:outerShdw>
            </a:effectLst>
          </p:spPr>
        </p:pic>
      </p:grpSp>
      <p:sp>
        <p:nvSpPr>
          <p:cNvPr id="15" name="PPT世界-2"/>
          <p:cNvSpPr/>
          <p:nvPr/>
        </p:nvSpPr>
        <p:spPr>
          <a:xfrm flipV="1">
            <a:off x="234294" y="1"/>
            <a:ext cx="507492" cy="1030797"/>
          </a:xfrm>
          <a:custGeom>
            <a:avLst/>
            <a:gdLst>
              <a:gd name="connsiteX0" fmla="*/ 0 w 507492"/>
              <a:gd name="connsiteY0" fmla="*/ 1030797 h 1030797"/>
              <a:gd name="connsiteX1" fmla="*/ 507492 w 507492"/>
              <a:gd name="connsiteY1" fmla="*/ 1030797 h 1030797"/>
              <a:gd name="connsiteX2" fmla="*/ 507492 w 507492"/>
              <a:gd name="connsiteY2" fmla="*/ 253746 h 1030797"/>
              <a:gd name="connsiteX3" fmla="*/ 253746 w 507492"/>
              <a:gd name="connsiteY3" fmla="*/ 0 h 1030797"/>
              <a:gd name="connsiteX4" fmla="*/ 0 w 507492"/>
              <a:gd name="connsiteY4" fmla="*/ 253746 h 103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2" h="1030797">
                <a:moveTo>
                  <a:pt x="0" y="1030797"/>
                </a:moveTo>
                <a:lnTo>
                  <a:pt x="507492" y="1030797"/>
                </a:lnTo>
                <a:lnTo>
                  <a:pt x="507492" y="253746"/>
                </a:lnTo>
                <a:cubicBezTo>
                  <a:pt x="507492" y="113606"/>
                  <a:pt x="393886" y="0"/>
                  <a:pt x="253746" y="0"/>
                </a:cubicBezTo>
                <a:cubicBezTo>
                  <a:pt x="113606" y="0"/>
                  <a:pt x="0" y="113606"/>
                  <a:pt x="0" y="253746"/>
                </a:cubicBezTo>
                <a:close/>
              </a:path>
            </a:pathLst>
          </a:custGeom>
          <a:solidFill>
            <a:schemeClr val="accent3">
              <a:alpha val="60000"/>
            </a:schemeClr>
          </a:solidFill>
          <a:ln w="3428" cap="flat">
            <a:noFill/>
            <a:prstDash val="solid"/>
            <a:miter/>
          </a:ln>
        </p:spPr>
        <p:txBody>
          <a:bodyPr wrap="square"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20" name="PPT世界-3"/>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grpSp>
        <p:nvGrpSpPr>
          <p:cNvPr id="21" name="PPT世界-4"/>
          <p:cNvGrpSpPr/>
          <p:nvPr/>
        </p:nvGrpSpPr>
        <p:grpSpPr>
          <a:xfrm>
            <a:off x="1069109" y="1790038"/>
            <a:ext cx="4378379" cy="859214"/>
            <a:chOff x="1069109" y="1561302"/>
            <a:chExt cx="4378379" cy="859214"/>
          </a:xfrm>
        </p:grpSpPr>
        <p:sp>
          <p:nvSpPr>
            <p:cNvPr id="23" name="PPT世界-4-1"/>
            <p:cNvSpPr txBox="1"/>
            <p:nvPr/>
          </p:nvSpPr>
          <p:spPr>
            <a:xfrm>
              <a:off x="1069109" y="1561302"/>
              <a:ext cx="4378379" cy="5847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gradFill>
                    <a:gsLst>
                      <a:gs pos="0">
                        <a:schemeClr val="accent1"/>
                      </a:gs>
                      <a:gs pos="100000">
                        <a:schemeClr val="accent2"/>
                      </a:gs>
                    </a:gsLst>
                    <a:lin ang="2700000" scaled="0"/>
                  </a:gradFill>
                  <a:latin typeface="思源宋体 CN Heavy" panose="02020900000000000000" pitchFamily="18" charset="-122"/>
                  <a:ea typeface="思源宋体 CN Heavy" panose="02020900000000000000" pitchFamily="18" charset="-122"/>
                  <a:cs typeface="思源黑体 CN Bold" panose="020B0800000000000000" pitchFamily="34" charset="-122"/>
                </a:rPr>
                <a:t>科技让城市更好地发展</a:t>
              </a:r>
              <a:endParaRPr kumimoji="0" lang="zh-CN" altLang="en-US" sz="3200" b="0" i="0" u="none" strike="noStrike" kern="1200" cap="none" spc="0" normalizeH="0" baseline="0" noProof="0" dirty="0">
                <a:ln>
                  <a:noFill/>
                </a:ln>
                <a:gradFill>
                  <a:gsLst>
                    <a:gs pos="0">
                      <a:schemeClr val="accent1"/>
                    </a:gs>
                    <a:gs pos="100000">
                      <a:schemeClr val="accent2"/>
                    </a:gs>
                  </a:gsLst>
                  <a:lin ang="2700000" scaled="0"/>
                </a:gra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24" name="PPT世界-4-2"/>
            <p:cNvSpPr txBox="1"/>
            <p:nvPr/>
          </p:nvSpPr>
          <p:spPr>
            <a:xfrm>
              <a:off x="1069109" y="2138909"/>
              <a:ext cx="4115733" cy="281607"/>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Technology enables cities to develop better</a:t>
              </a:r>
            </a:p>
          </p:txBody>
        </p:sp>
      </p:grpSp>
      <p:sp>
        <p:nvSpPr>
          <p:cNvPr id="28" name="PPT世界-5-3"/>
          <p:cNvSpPr/>
          <p:nvPr/>
        </p:nvSpPr>
        <p:spPr>
          <a:xfrm>
            <a:off x="1233236" y="3133361"/>
            <a:ext cx="1008062" cy="1008062"/>
          </a:xfrm>
          <a:prstGeom prst="arc">
            <a:avLst>
              <a:gd name="adj1" fmla="val 16200000"/>
              <a:gd name="adj2" fmla="val 10267949"/>
            </a:avLst>
          </a:prstGeom>
          <a:ln w="76200" cap="rnd" cmpd="sng">
            <a:gradFill>
              <a:gsLst>
                <a:gs pos="0">
                  <a:schemeClr val="accent1"/>
                </a:gs>
                <a:gs pos="100000">
                  <a:schemeClr val="accent2"/>
                </a:gs>
              </a:gsLst>
              <a:lin ang="2700000" scaled="0"/>
            </a:gradFill>
          </a:ln>
          <a:effectLst/>
        </p:spPr>
        <p:style>
          <a:lnRef idx="2">
            <a:schemeClr val="accent1"/>
          </a:lnRef>
          <a:fillRef idx="0">
            <a:schemeClr val="accent1"/>
          </a:fillRef>
          <a:effectRef idx="1">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1"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39" name="PPT世界-7"/>
          <p:cNvGrpSpPr/>
          <p:nvPr/>
        </p:nvGrpSpPr>
        <p:grpSpPr>
          <a:xfrm>
            <a:off x="282459" y="205455"/>
            <a:ext cx="2755074" cy="1105856"/>
            <a:chOff x="9116885" y="2885155"/>
            <a:chExt cx="2755074" cy="1105856"/>
          </a:xfrm>
        </p:grpSpPr>
        <p:sp>
          <p:nvSpPr>
            <p:cNvPr id="40" name="PPT世界-7-1"/>
            <p:cNvSpPr txBox="1"/>
            <p:nvPr/>
          </p:nvSpPr>
          <p:spPr>
            <a:xfrm>
              <a:off x="9116885" y="2885155"/>
              <a:ext cx="918655" cy="769441"/>
            </a:xfrm>
            <a:prstGeom prst="rect">
              <a:avLst/>
            </a:prstGeom>
            <a:noFill/>
          </p:spPr>
          <p:txBody>
            <a:bodyPr wrap="square" rtlCol="0">
              <a:noAutofit/>
            </a:bodyPr>
            <a:lstStyle/>
            <a:p>
              <a:pPr lvl="0"/>
              <a:r>
                <a:rPr lang="en-US" altLang="zh-CN" sz="4400" dirty="0">
                  <a:solidFill>
                    <a:schemeClr val="tx1">
                      <a:lumMod val="75000"/>
                      <a:lumOff val="25000"/>
                      <a:alpha val="17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02</a:t>
              </a:r>
              <a:endParaRPr lang="zh-CN" altLang="en-US" sz="4400" dirty="0">
                <a:solidFill>
                  <a:schemeClr val="tx1">
                    <a:lumMod val="75000"/>
                    <a:lumOff val="25000"/>
                    <a:alpha val="17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1" name="PPT世界-7-2"/>
            <p:cNvSpPr txBox="1"/>
            <p:nvPr/>
          </p:nvSpPr>
          <p:spPr>
            <a:xfrm>
              <a:off x="9635044" y="3209681"/>
              <a:ext cx="2236915" cy="523220"/>
            </a:xfrm>
            <a:prstGeom prst="rect">
              <a:avLst/>
            </a:prstGeom>
            <a:noFill/>
          </p:spPr>
          <p:txBody>
            <a:bodyPr wrap="square" rtlCol="0">
              <a:noAutofit/>
            </a:bodyPr>
            <a:lstStyle/>
            <a:p>
              <a:pPr lvl="0"/>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智慧城市</a:t>
              </a:r>
              <a:endParaRPr lang="en-US" altLang="zh-CN" sz="280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2" name="PPT世界-7-3"/>
            <p:cNvSpPr txBox="1"/>
            <p:nvPr/>
          </p:nvSpPr>
          <p:spPr>
            <a:xfrm>
              <a:off x="9142285" y="3766398"/>
              <a:ext cx="253868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Smart cities</a:t>
              </a:r>
            </a:p>
            <a:p>
              <a:pPr algn="dist">
                <a:lnSpc>
                  <a:spcPct val="114000"/>
                </a:lnSpc>
              </a:pPr>
              <a:endPar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grpSp>
      <p:sp>
        <p:nvSpPr>
          <p:cNvPr id="6" name="PPT世界-5-3">
            <a:extLst>
              <a:ext uri="{FF2B5EF4-FFF2-40B4-BE49-F238E27FC236}">
                <a16:creationId xmlns:a16="http://schemas.microsoft.com/office/drawing/2014/main" id="{88F26846-06F6-3F9F-365F-2709F96B293A}"/>
              </a:ext>
            </a:extLst>
          </p:cNvPr>
          <p:cNvSpPr/>
          <p:nvPr/>
        </p:nvSpPr>
        <p:spPr>
          <a:xfrm>
            <a:off x="9903745" y="4852871"/>
            <a:ext cx="1008062" cy="1008062"/>
          </a:xfrm>
          <a:prstGeom prst="arc">
            <a:avLst>
              <a:gd name="adj1" fmla="val 16200000"/>
              <a:gd name="adj2" fmla="val 5204720"/>
            </a:avLst>
          </a:prstGeom>
          <a:ln w="76200" cap="rnd" cmpd="sng">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1"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1000"/>
                                        <p:tgtEl>
                                          <p:spTgt spid="28"/>
                                        </p:tgtEl>
                                      </p:cBhvr>
                                    </p:animEffect>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1"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标&#10;&#10;描述已自动生成">
            <a:extLst>
              <a:ext uri="{FF2B5EF4-FFF2-40B4-BE49-F238E27FC236}">
                <a16:creationId xmlns:a16="http://schemas.microsoft.com/office/drawing/2014/main" id="{E97530D9-9E6F-BF9F-E8C4-F82717DCA11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9661" y="-1129836"/>
            <a:ext cx="3810000" cy="3810000"/>
          </a:xfrm>
          <a:prstGeom prst="rect">
            <a:avLst/>
          </a:prstGeom>
        </p:spPr>
      </p:pic>
      <p:pic>
        <p:nvPicPr>
          <p:cNvPr id="42" name="PPT世界-1"/>
          <p:cNvPicPr>
            <a:picLocks noChangeAspect="1"/>
          </p:cNvPicPr>
          <p:nvPr/>
        </p:nvPicPr>
        <p:blipFill>
          <a:blip r:embed="rId4">
            <a:extLst>
              <a:ext uri="{28A0092B-C50C-407E-A947-70E740481C1C}">
                <a14:useLocalDpi xmlns:a14="http://schemas.microsoft.com/office/drawing/2010/main" val="0"/>
              </a:ext>
            </a:extLst>
          </a:blip>
          <a:srcRect l="18556" r="18556"/>
          <a:stretch/>
        </p:blipFill>
        <p:spPr>
          <a:xfrm>
            <a:off x="6997703" y="1611086"/>
            <a:ext cx="4067175" cy="3945048"/>
          </a:xfrm>
          <a:prstGeom prst="roundRect">
            <a:avLst>
              <a:gd name="adj" fmla="val 5262"/>
            </a:avLst>
          </a:prstGeom>
        </p:spPr>
      </p:pic>
      <p:sp>
        <p:nvSpPr>
          <p:cNvPr id="15" name="PPT世界-3"/>
          <p:cNvSpPr/>
          <p:nvPr/>
        </p:nvSpPr>
        <p:spPr>
          <a:xfrm flipV="1">
            <a:off x="234294" y="1"/>
            <a:ext cx="507492" cy="1030797"/>
          </a:xfrm>
          <a:custGeom>
            <a:avLst/>
            <a:gdLst>
              <a:gd name="connsiteX0" fmla="*/ 0 w 507492"/>
              <a:gd name="connsiteY0" fmla="*/ 1030797 h 1030797"/>
              <a:gd name="connsiteX1" fmla="*/ 507492 w 507492"/>
              <a:gd name="connsiteY1" fmla="*/ 1030797 h 1030797"/>
              <a:gd name="connsiteX2" fmla="*/ 507492 w 507492"/>
              <a:gd name="connsiteY2" fmla="*/ 253746 h 1030797"/>
              <a:gd name="connsiteX3" fmla="*/ 253746 w 507492"/>
              <a:gd name="connsiteY3" fmla="*/ 0 h 1030797"/>
              <a:gd name="connsiteX4" fmla="*/ 0 w 507492"/>
              <a:gd name="connsiteY4" fmla="*/ 253746 h 103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2" h="1030797">
                <a:moveTo>
                  <a:pt x="0" y="1030797"/>
                </a:moveTo>
                <a:lnTo>
                  <a:pt x="507492" y="1030797"/>
                </a:lnTo>
                <a:lnTo>
                  <a:pt x="507492" y="253746"/>
                </a:lnTo>
                <a:cubicBezTo>
                  <a:pt x="507492" y="113606"/>
                  <a:pt x="393886" y="0"/>
                  <a:pt x="253746" y="0"/>
                </a:cubicBezTo>
                <a:cubicBezTo>
                  <a:pt x="113606" y="0"/>
                  <a:pt x="0" y="113606"/>
                  <a:pt x="0" y="253746"/>
                </a:cubicBezTo>
                <a:close/>
              </a:path>
            </a:pathLst>
          </a:custGeom>
          <a:solidFill>
            <a:schemeClr val="accent3">
              <a:alpha val="60000"/>
            </a:schemeClr>
          </a:solidFill>
          <a:ln w="3428" cap="flat">
            <a:noFill/>
            <a:prstDash val="solid"/>
            <a:miter/>
          </a:ln>
        </p:spPr>
        <p:txBody>
          <a:bodyPr wrap="square"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grpSp>
        <p:nvGrpSpPr>
          <p:cNvPr id="16" name="PPT世界-4"/>
          <p:cNvGrpSpPr/>
          <p:nvPr/>
        </p:nvGrpSpPr>
        <p:grpSpPr>
          <a:xfrm>
            <a:off x="282459" y="205455"/>
            <a:ext cx="2755074" cy="1105856"/>
            <a:chOff x="9116885" y="2885155"/>
            <a:chExt cx="2755074" cy="1105856"/>
          </a:xfrm>
        </p:grpSpPr>
        <p:sp>
          <p:nvSpPr>
            <p:cNvPr id="17" name="PPT世界-4-1"/>
            <p:cNvSpPr txBox="1"/>
            <p:nvPr/>
          </p:nvSpPr>
          <p:spPr>
            <a:xfrm>
              <a:off x="9116885" y="2885155"/>
              <a:ext cx="918655" cy="769441"/>
            </a:xfrm>
            <a:prstGeom prst="rect">
              <a:avLst/>
            </a:prstGeom>
            <a:noFill/>
          </p:spPr>
          <p:txBody>
            <a:bodyPr wrap="square" rtlCol="0">
              <a:noAutofit/>
            </a:bodyPr>
            <a:lstStyle/>
            <a:p>
              <a:pPr lvl="0"/>
              <a:r>
                <a:rPr lang="en-US" altLang="zh-CN" sz="4400" dirty="0">
                  <a:solidFill>
                    <a:schemeClr val="tx1">
                      <a:lumMod val="75000"/>
                      <a:lumOff val="25000"/>
                      <a:alpha val="17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02</a:t>
              </a:r>
              <a:endParaRPr lang="zh-CN" altLang="en-US" sz="4400" dirty="0">
                <a:solidFill>
                  <a:schemeClr val="tx1">
                    <a:lumMod val="75000"/>
                    <a:lumOff val="25000"/>
                    <a:alpha val="17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8" name="PPT世界-4-2"/>
            <p:cNvSpPr txBox="1"/>
            <p:nvPr/>
          </p:nvSpPr>
          <p:spPr>
            <a:xfrm>
              <a:off x="9635044" y="3209681"/>
              <a:ext cx="2236915" cy="523220"/>
            </a:xfrm>
            <a:prstGeom prst="rect">
              <a:avLst/>
            </a:prstGeom>
            <a:noFill/>
          </p:spPr>
          <p:txBody>
            <a:bodyPr wrap="square" rtlCol="0">
              <a:noAutofit/>
            </a:bodyPr>
            <a:lstStyle/>
            <a:p>
              <a:pPr lvl="0"/>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智慧城市</a:t>
              </a:r>
              <a:endParaRPr lang="en-US" altLang="zh-CN" sz="280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9" name="PPT世界-4-3"/>
            <p:cNvSpPr txBox="1"/>
            <p:nvPr/>
          </p:nvSpPr>
          <p:spPr>
            <a:xfrm>
              <a:off x="9142285" y="3766398"/>
              <a:ext cx="2538686" cy="224613"/>
            </a:xfrm>
            <a:prstGeom prst="rect">
              <a:avLst/>
            </a:prstGeom>
            <a:noFill/>
          </p:spPr>
          <p:txBody>
            <a:bodyPr wrap="square" rtlCol="0">
              <a:noAutofit/>
              <a:scene3d>
                <a:camera prst="orthographicFront"/>
                <a:lightRig rig="threePt" dir="t"/>
              </a:scene3d>
              <a:sp3d contourW="12700"/>
            </a:bodyPr>
            <a:lstStyle/>
            <a:p>
              <a:pPr algn="dist">
                <a:lnSpc>
                  <a:spcPct val="114000"/>
                </a:lnSpc>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rPr>
                <a:t>Smart cities</a:t>
              </a:r>
            </a:p>
            <a:p>
              <a:pPr algn="dist">
                <a:lnSpc>
                  <a:spcPct val="114000"/>
                </a:lnSpc>
              </a:pPr>
              <a:endPar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宋体 CN Heavy" panose="02020900000000000000" pitchFamily="18" charset="-122"/>
              </a:endParaRPr>
            </a:p>
          </p:txBody>
        </p:sp>
      </p:grpSp>
      <p:sp>
        <p:nvSpPr>
          <p:cNvPr id="20" name="PPT世界-5"/>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grpSp>
        <p:nvGrpSpPr>
          <p:cNvPr id="22" name="PPT世界-6"/>
          <p:cNvGrpSpPr/>
          <p:nvPr/>
        </p:nvGrpSpPr>
        <p:grpSpPr>
          <a:xfrm>
            <a:off x="1143686" y="2096403"/>
            <a:ext cx="6806513" cy="3981883"/>
            <a:chOff x="1143686" y="1749201"/>
            <a:chExt cx="6806513" cy="3981883"/>
          </a:xfrm>
        </p:grpSpPr>
        <p:sp>
          <p:nvSpPr>
            <p:cNvPr id="23" name="PPT世界-6-1"/>
            <p:cNvSpPr/>
            <p:nvPr/>
          </p:nvSpPr>
          <p:spPr>
            <a:xfrm>
              <a:off x="1143686" y="1848338"/>
              <a:ext cx="6806513" cy="3882746"/>
            </a:xfrm>
            <a:prstGeom prst="roundRect">
              <a:avLst>
                <a:gd name="adj" fmla="val 6200"/>
              </a:avLst>
            </a:prstGeom>
            <a:solidFill>
              <a:schemeClr val="bg1"/>
            </a:solidFill>
            <a:ln>
              <a:solidFill>
                <a:schemeClr val="accent1">
                  <a:lumMod val="20000"/>
                  <a:lumOff val="80000"/>
                </a:schemeClr>
              </a:solidFill>
            </a:ln>
            <a:effectLst>
              <a:outerShdw blurRad="152400" dist="139700" dir="5400000" sx="97000" sy="97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grpSp>
          <p:nvGrpSpPr>
            <p:cNvPr id="24" name="组合 23"/>
            <p:cNvGrpSpPr/>
            <p:nvPr/>
          </p:nvGrpSpPr>
          <p:grpSpPr>
            <a:xfrm>
              <a:off x="6830872" y="1749201"/>
              <a:ext cx="333656" cy="395385"/>
              <a:chOff x="10486744" y="1096724"/>
              <a:chExt cx="333656" cy="395385"/>
            </a:xfrm>
          </p:grpSpPr>
          <p:sp>
            <p:nvSpPr>
              <p:cNvPr id="40" name="PPT世界-6-2"/>
              <p:cNvSpPr/>
              <p:nvPr/>
            </p:nvSpPr>
            <p:spPr>
              <a:xfrm rot="5400000">
                <a:off x="10455879" y="1127589"/>
                <a:ext cx="395385" cy="333656"/>
              </a:xfrm>
              <a:prstGeom prst="homePlate">
                <a:avLst>
                  <a:gd name="adj" fmla="val 26913"/>
                </a:avLst>
              </a:prstGeom>
              <a:solidFill>
                <a:schemeClr val="accent3"/>
              </a:solidFill>
              <a:ln>
                <a:noFill/>
              </a:ln>
              <a:effectLst>
                <a:outerShdw blurRad="127000" dist="88900" dir="5400000" sx="98000" sy="98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sp>
            <p:nvSpPr>
              <p:cNvPr id="41" name="PPT世界-6-3"/>
              <p:cNvSpPr/>
              <p:nvPr/>
            </p:nvSpPr>
            <p:spPr>
              <a:xfrm>
                <a:off x="10526571" y="1144557"/>
                <a:ext cx="254000" cy="2540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黑体 CN Light" panose="020B0300000000000000" pitchFamily="34" charset="-122"/>
                  <a:cs typeface="思源黑体 CN Bold" panose="020B0800000000000000" pitchFamily="34" charset="-122"/>
                </a:endParaRPr>
              </a:p>
            </p:txBody>
          </p:sp>
        </p:grpSp>
        <p:grpSp>
          <p:nvGrpSpPr>
            <p:cNvPr id="25" name="组合 24"/>
            <p:cNvGrpSpPr/>
            <p:nvPr/>
          </p:nvGrpSpPr>
          <p:grpSpPr>
            <a:xfrm>
              <a:off x="1432965" y="2055344"/>
              <a:ext cx="6101310" cy="3468735"/>
              <a:chOff x="1432965" y="2070585"/>
              <a:chExt cx="6101310" cy="3468735"/>
            </a:xfrm>
          </p:grpSpPr>
          <p:grpSp>
            <p:nvGrpSpPr>
              <p:cNvPr id="26" name="组合 25"/>
              <p:cNvGrpSpPr/>
              <p:nvPr/>
            </p:nvGrpSpPr>
            <p:grpSpPr>
              <a:xfrm>
                <a:off x="1432965" y="2070585"/>
                <a:ext cx="5481321" cy="973185"/>
                <a:chOff x="1432965" y="2070585"/>
                <a:chExt cx="5481321" cy="973185"/>
              </a:xfrm>
            </p:grpSpPr>
            <p:sp>
              <p:nvSpPr>
                <p:cNvPr id="37" name="PPT世界-6-4"/>
                <p:cNvSpPr txBox="1"/>
                <p:nvPr/>
              </p:nvSpPr>
              <p:spPr>
                <a:xfrm>
                  <a:off x="1562099" y="2070585"/>
                  <a:ext cx="1762125" cy="400110"/>
                </a:xfrm>
                <a:prstGeom prst="rect">
                  <a:avLst/>
                </a:prstGeom>
                <a:noFill/>
              </p:spPr>
              <p:txBody>
                <a:bodyPr wrap="square" anchor="b">
                  <a:noAutofit/>
                </a:bodyPr>
                <a:lstStyle/>
                <a:p>
                  <a:pPr>
                    <a:defRPr/>
                  </a:pPr>
                  <a:r>
                    <a:rPr lang="zh-CN" altLang="en-US" sz="2000" dirty="0">
                      <a:gradFill>
                        <a:gsLst>
                          <a:gs pos="0">
                            <a:schemeClr val="accent1"/>
                          </a:gs>
                          <a:gs pos="100000">
                            <a:schemeClr val="accent2"/>
                          </a:gs>
                        </a:gsLst>
                        <a:lin ang="2700000" scaled="1"/>
                      </a:gradFill>
                      <a:ea typeface="思源宋体 CN Heavy" panose="02020900000000000000" pitchFamily="18" charset="-122"/>
                    </a:rPr>
                    <a:t>有效的决策</a:t>
                  </a:r>
                </a:p>
              </p:txBody>
            </p:sp>
            <p:sp>
              <p:nvSpPr>
                <p:cNvPr id="38" name="PPT世界-6-5"/>
                <p:cNvSpPr txBox="1"/>
                <p:nvPr/>
              </p:nvSpPr>
              <p:spPr>
                <a:xfrm>
                  <a:off x="1562099" y="2426229"/>
                  <a:ext cx="5352187" cy="617541"/>
                </a:xfrm>
                <a:prstGeom prst="rect">
                  <a:avLst/>
                </a:prstGeom>
                <a:noFill/>
              </p:spPr>
              <p:txBody>
                <a:bodyPr wrap="square">
                  <a:noAutofit/>
                </a:bodyPr>
                <a:lstStyle/>
                <a:p>
                  <a:r>
                    <a:rPr lang="zh-CN" altLang="en-US" sz="1200" dirty="0"/>
                    <a:t>由于智慧城市是技术驱动的，因此大多数决策能力来自收集的数据和观察到的社会趋势。作为消费市场，大数据和分析将成为监控和满足城市需求的有效工具。</a:t>
                  </a:r>
                  <a:r>
                    <a:rPr lang="en-US" altLang="zh-CN" sz="1200" dirty="0"/>
                    <a:t> </a:t>
                  </a:r>
                  <a:br>
                    <a:rPr lang="en-US" altLang="zh-CN" sz="1200" dirty="0"/>
                  </a:br>
                  <a:br>
                    <a:rPr lang="en-US" altLang="zh-CN" sz="1200" dirty="0"/>
                  </a:br>
                  <a:endParaRPr lang="en-US" altLang="zh-CN" sz="1200" dirty="0"/>
                </a:p>
              </p:txBody>
            </p:sp>
            <p:sp>
              <p:nvSpPr>
                <p:cNvPr id="39" name="PPT世界-6-6"/>
                <p:cNvSpPr/>
                <p:nvPr/>
              </p:nvSpPr>
              <p:spPr>
                <a:xfrm>
                  <a:off x="1432965" y="2144586"/>
                  <a:ext cx="45719" cy="80340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grpSp>
          <p:grpSp>
            <p:nvGrpSpPr>
              <p:cNvPr id="27" name="组合 26"/>
              <p:cNvGrpSpPr/>
              <p:nvPr/>
            </p:nvGrpSpPr>
            <p:grpSpPr>
              <a:xfrm>
                <a:off x="1432965" y="3318360"/>
                <a:ext cx="5397907" cy="973185"/>
                <a:chOff x="1432965" y="3318360"/>
                <a:chExt cx="5397907" cy="973185"/>
              </a:xfrm>
            </p:grpSpPr>
            <p:sp>
              <p:nvSpPr>
                <p:cNvPr id="34" name="PPT世界-6-7"/>
                <p:cNvSpPr txBox="1"/>
                <p:nvPr/>
              </p:nvSpPr>
              <p:spPr>
                <a:xfrm>
                  <a:off x="1562099" y="3318360"/>
                  <a:ext cx="1762125" cy="400110"/>
                </a:xfrm>
                <a:prstGeom prst="rect">
                  <a:avLst/>
                </a:prstGeom>
                <a:noFill/>
              </p:spPr>
              <p:txBody>
                <a:bodyPr wrap="square" anchor="b">
                  <a:noAutofit/>
                </a:bodyPr>
                <a:lstStyle/>
                <a:p>
                  <a:pPr>
                    <a:defRPr/>
                  </a:pPr>
                  <a:r>
                    <a:rPr lang="zh-CN" altLang="en-US" sz="2000" dirty="0">
                      <a:solidFill>
                        <a:schemeClr val="tx1">
                          <a:lumMod val="75000"/>
                          <a:lumOff val="25000"/>
                        </a:schemeClr>
                      </a:solidFill>
                      <a:ea typeface="思源宋体 CN Heavy" panose="02020900000000000000" pitchFamily="18" charset="-122"/>
                    </a:rPr>
                    <a:t>更好的交通</a:t>
                  </a:r>
                </a:p>
              </p:txBody>
            </p:sp>
            <p:sp>
              <p:nvSpPr>
                <p:cNvPr id="35" name="PPT世界-6-8"/>
                <p:cNvSpPr txBox="1"/>
                <p:nvPr/>
              </p:nvSpPr>
              <p:spPr>
                <a:xfrm>
                  <a:off x="1562100" y="3674004"/>
                  <a:ext cx="5268772" cy="617541"/>
                </a:xfrm>
                <a:prstGeom prst="rect">
                  <a:avLst/>
                </a:prstGeom>
                <a:noFill/>
              </p:spPr>
              <p:txBody>
                <a:bodyPr wrap="square">
                  <a:noAutofit/>
                </a:bodyPr>
                <a:lstStyle/>
                <a:p>
                  <a:r>
                    <a:rPr lang="zh-CN" altLang="en-US" sz="1200" dirty="0"/>
                    <a:t>智慧城市意味着不会导致环境退化或损害的智能技术。例如，智慧城市预见到通过电动汽车、飞行汽车和氢能汽车的交通方式将发生变化</a:t>
                  </a:r>
                  <a:br>
                    <a:rPr lang="en-US" altLang="zh-CN" sz="1200" dirty="0"/>
                  </a:br>
                  <a:endParaRPr lang="en-US" altLang="zh-CN" sz="1200" dirty="0"/>
                </a:p>
              </p:txBody>
            </p:sp>
            <p:sp>
              <p:nvSpPr>
                <p:cNvPr id="36" name="PPT世界-6-9"/>
                <p:cNvSpPr/>
                <p:nvPr/>
              </p:nvSpPr>
              <p:spPr>
                <a:xfrm>
                  <a:off x="1432965" y="3392361"/>
                  <a:ext cx="45719" cy="80340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grpSp>
          <p:grpSp>
            <p:nvGrpSpPr>
              <p:cNvPr id="28" name="组合 27"/>
              <p:cNvGrpSpPr/>
              <p:nvPr/>
            </p:nvGrpSpPr>
            <p:grpSpPr>
              <a:xfrm>
                <a:off x="1432965" y="4566135"/>
                <a:ext cx="5397907" cy="973185"/>
                <a:chOff x="1432965" y="4566135"/>
                <a:chExt cx="5397907" cy="973185"/>
              </a:xfrm>
            </p:grpSpPr>
            <p:sp>
              <p:nvSpPr>
                <p:cNvPr id="31" name="PPT世界-6-10"/>
                <p:cNvSpPr txBox="1"/>
                <p:nvPr/>
              </p:nvSpPr>
              <p:spPr>
                <a:xfrm>
                  <a:off x="1562099" y="4566135"/>
                  <a:ext cx="1762125" cy="400110"/>
                </a:xfrm>
                <a:prstGeom prst="rect">
                  <a:avLst/>
                </a:prstGeom>
                <a:noFill/>
              </p:spPr>
              <p:txBody>
                <a:bodyPr wrap="square" anchor="b">
                  <a:noAutofit/>
                </a:bodyPr>
                <a:lstStyle/>
                <a:p>
                  <a:pPr>
                    <a:defRPr/>
                  </a:pPr>
                  <a:r>
                    <a:rPr lang="zh-CN" altLang="en-US" sz="2000" dirty="0">
                      <a:gradFill>
                        <a:gsLst>
                          <a:gs pos="0">
                            <a:schemeClr val="accent1"/>
                          </a:gs>
                          <a:gs pos="100000">
                            <a:schemeClr val="accent2"/>
                          </a:gs>
                        </a:gsLst>
                        <a:lin ang="2700000" scaled="1"/>
                      </a:gradFill>
                      <a:ea typeface="思源宋体 CN Heavy" panose="02020900000000000000" pitchFamily="18" charset="-122"/>
                    </a:rPr>
                    <a:t>更安全的社会</a:t>
                  </a:r>
                </a:p>
              </p:txBody>
            </p:sp>
            <p:sp>
              <p:nvSpPr>
                <p:cNvPr id="32" name="PPT世界-6-11"/>
                <p:cNvSpPr txBox="1"/>
                <p:nvPr/>
              </p:nvSpPr>
              <p:spPr>
                <a:xfrm>
                  <a:off x="1562100" y="4921779"/>
                  <a:ext cx="5268772" cy="617541"/>
                </a:xfrm>
                <a:prstGeom prst="rect">
                  <a:avLst/>
                </a:prstGeom>
                <a:noFill/>
              </p:spPr>
              <p:txBody>
                <a:bodyPr wrap="square">
                  <a:noAutofit/>
                </a:bodyPr>
                <a:lstStyle/>
                <a:p>
                  <a:r>
                    <a:rPr lang="zh-CN" altLang="en-US" sz="1200" dirty="0"/>
                    <a:t>有了先进的设备和监控系统在这个现代化时代投入使用，就有可能驯服犯罪活动。由于公园、街道和家庭都配备了传感器、闭路电视摄像机和语音识别系统，市民将比以前更安全。</a:t>
                  </a:r>
                  <a:endParaRPr lang="en-US" altLang="zh-CN" sz="1200" dirty="0"/>
                </a:p>
              </p:txBody>
            </p:sp>
            <p:sp>
              <p:nvSpPr>
                <p:cNvPr id="33" name="PPT世界-6-12"/>
                <p:cNvSpPr/>
                <p:nvPr/>
              </p:nvSpPr>
              <p:spPr>
                <a:xfrm>
                  <a:off x="1432965" y="4640136"/>
                  <a:ext cx="45719" cy="80340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黑体 CN Bold" panose="020B0800000000000000" pitchFamily="34" charset="-122"/>
                  </a:endParaRPr>
                </a:p>
              </p:txBody>
            </p:sp>
          </p:grpSp>
          <p:cxnSp>
            <p:nvCxnSpPr>
              <p:cNvPr id="29" name="PPT世界-6-13"/>
              <p:cNvCxnSpPr/>
              <p:nvPr/>
            </p:nvCxnSpPr>
            <p:spPr>
              <a:xfrm>
                <a:off x="1432965" y="3181065"/>
                <a:ext cx="61013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PPT世界-6-14"/>
              <p:cNvCxnSpPr/>
              <p:nvPr/>
            </p:nvCxnSpPr>
            <p:spPr>
              <a:xfrm>
                <a:off x="1432965" y="4428840"/>
                <a:ext cx="61013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游戏机, 乐高, 桌子&#10;&#10;描述已自动生成">
            <a:extLst>
              <a:ext uri="{FF2B5EF4-FFF2-40B4-BE49-F238E27FC236}">
                <a16:creationId xmlns:a16="http://schemas.microsoft.com/office/drawing/2014/main" id="{6CCC80A7-E1E4-26F9-9A9C-CB1C40518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985" y="-447634"/>
            <a:ext cx="5102157" cy="3826618"/>
          </a:xfrm>
          <a:prstGeom prst="rect">
            <a:avLst/>
          </a:prstGeom>
        </p:spPr>
      </p:pic>
      <p:grpSp>
        <p:nvGrpSpPr>
          <p:cNvPr id="3" name="PPT世界-1"/>
          <p:cNvGrpSpPr/>
          <p:nvPr/>
        </p:nvGrpSpPr>
        <p:grpSpPr>
          <a:xfrm>
            <a:off x="950538" y="1137195"/>
            <a:ext cx="5791109" cy="4544583"/>
            <a:chOff x="950538" y="1137195"/>
            <a:chExt cx="5791109" cy="4544583"/>
          </a:xfrm>
        </p:grpSpPr>
        <p:sp>
          <p:nvSpPr>
            <p:cNvPr id="34" name="PPT世界-1-1"/>
            <p:cNvSpPr txBox="1"/>
            <p:nvPr/>
          </p:nvSpPr>
          <p:spPr>
            <a:xfrm>
              <a:off x="1015936" y="3465787"/>
              <a:ext cx="2654487" cy="2215991"/>
            </a:xfrm>
            <a:prstGeom prst="rect">
              <a:avLst/>
            </a:prstGeom>
            <a:noFill/>
          </p:spPr>
          <p:txBody>
            <a:bodyPr wrap="square" rtlCol="0">
              <a:noAutofit/>
            </a:bodyPr>
            <a:lstStyle/>
            <a:p>
              <a:r>
                <a:rPr lang="en-US" altLang="zh-CN"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03</a:t>
              </a:r>
              <a:endParaRPr lang="zh-CN" altLang="en-US"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3" name="PPT世界-1-2"/>
            <p:cNvSpPr txBox="1"/>
            <p:nvPr/>
          </p:nvSpPr>
          <p:spPr>
            <a:xfrm>
              <a:off x="950538" y="1137195"/>
              <a:ext cx="5791109" cy="2215991"/>
            </a:xfrm>
            <a:prstGeom prst="rect">
              <a:avLst/>
            </a:prstGeom>
            <a:noFill/>
          </p:spPr>
          <p:txBody>
            <a:bodyPr wrap="square" rtlCol="0">
              <a:noAutofit/>
            </a:bodyPr>
            <a:lstStyle/>
            <a:p>
              <a:r>
                <a:rPr lang="en-US" altLang="zh-CN" sz="13800" dirty="0">
                  <a:ln w="28575">
                    <a:solidFill>
                      <a:schemeClr val="tx1">
                        <a:lumMod val="75000"/>
                        <a:lumOff val="25000"/>
                        <a:alpha val="19000"/>
                      </a:schemeClr>
                    </a:solidFill>
                  </a:ln>
                  <a:noFill/>
                  <a:latin typeface="思源宋体 CN Heavy" panose="02020900000000000000" pitchFamily="18" charset="-122"/>
                  <a:ea typeface="思源宋体 CN Heavy" panose="02020900000000000000" pitchFamily="18" charset="-122"/>
                  <a:cs typeface="思源宋体 CN Heavy" panose="02020900000000000000" pitchFamily="18" charset="-122"/>
                </a:rPr>
                <a:t>PART</a:t>
              </a:r>
            </a:p>
          </p:txBody>
        </p:sp>
      </p:grpSp>
      <p:pic>
        <p:nvPicPr>
          <p:cNvPr id="66" name="PPT世界-2"/>
          <p:cNvPicPr>
            <a:picLocks noChangeAspect="1"/>
          </p:cNvPicPr>
          <p:nvPr/>
        </p:nvPicPr>
        <p:blipFill>
          <a:blip r:embed="rId4">
            <a:extLst>
              <a:ext uri="{28A0092B-C50C-407E-A947-70E740481C1C}">
                <a14:useLocalDpi xmlns:a14="http://schemas.microsoft.com/office/drawing/2010/main" val="0"/>
              </a:ext>
            </a:extLst>
          </a:blip>
          <a:srcRect l="2950" r="2950"/>
          <a:stretch/>
        </p:blipFill>
        <p:spPr>
          <a:xfrm>
            <a:off x="7385108" y="853384"/>
            <a:ext cx="4188312" cy="5400416"/>
          </a:xfrm>
          <a:prstGeom prst="roundRect">
            <a:avLst>
              <a:gd name="adj" fmla="val 10340"/>
            </a:avLst>
          </a:prstGeom>
          <a:ln w="25400">
            <a:solidFill>
              <a:schemeClr val="accent2"/>
            </a:solidFill>
          </a:ln>
        </p:spPr>
      </p:pic>
      <p:sp>
        <p:nvSpPr>
          <p:cNvPr id="5" name="PPT世界-4"/>
          <p:cNvSpPr/>
          <p:nvPr/>
        </p:nvSpPr>
        <p:spPr>
          <a:xfrm>
            <a:off x="9172570" y="569570"/>
            <a:ext cx="457620" cy="567625"/>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rgbClr val="FF0000"/>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63" name="PPT世界-5"/>
          <p:cNvSpPr/>
          <p:nvPr/>
        </p:nvSpPr>
        <p:spPr>
          <a:xfrm>
            <a:off x="10687987" y="2901996"/>
            <a:ext cx="507492" cy="3956004"/>
          </a:xfrm>
          <a:custGeom>
            <a:avLst/>
            <a:gdLst>
              <a:gd name="connsiteX0" fmla="*/ 253746 w 507492"/>
              <a:gd name="connsiteY0" fmla="*/ 0 h 3956004"/>
              <a:gd name="connsiteX1" fmla="*/ 507492 w 507492"/>
              <a:gd name="connsiteY1" fmla="*/ 253746 h 3956004"/>
              <a:gd name="connsiteX2" fmla="*/ 507492 w 507492"/>
              <a:gd name="connsiteY2" fmla="*/ 3956004 h 3956004"/>
              <a:gd name="connsiteX3" fmla="*/ 0 w 507492"/>
              <a:gd name="connsiteY3" fmla="*/ 3956004 h 3956004"/>
              <a:gd name="connsiteX4" fmla="*/ 0 w 507492"/>
              <a:gd name="connsiteY4" fmla="*/ 253746 h 3956004"/>
              <a:gd name="connsiteX5" fmla="*/ 253746 w 507492"/>
              <a:gd name="connsiteY5" fmla="*/ 0 h 3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92" h="3956004">
                <a:moveTo>
                  <a:pt x="253746" y="0"/>
                </a:moveTo>
                <a:cubicBezTo>
                  <a:pt x="393886" y="0"/>
                  <a:pt x="507492" y="113606"/>
                  <a:pt x="507492" y="253746"/>
                </a:cubicBezTo>
                <a:lnTo>
                  <a:pt x="507492" y="3956004"/>
                </a:lnTo>
                <a:lnTo>
                  <a:pt x="0" y="3956004"/>
                </a:lnTo>
                <a:lnTo>
                  <a:pt x="0" y="253746"/>
                </a:lnTo>
                <a:cubicBezTo>
                  <a:pt x="0" y="113606"/>
                  <a:pt x="113606" y="0"/>
                  <a:pt x="253746" y="0"/>
                </a:cubicBezTo>
                <a:close/>
              </a:path>
            </a:pathLst>
          </a:custGeom>
          <a:solidFill>
            <a:schemeClr val="accent3">
              <a:alpha val="60000"/>
            </a:schemeClr>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grpSp>
        <p:nvGrpSpPr>
          <p:cNvPr id="2" name="PPT世界-8"/>
          <p:cNvGrpSpPr/>
          <p:nvPr/>
        </p:nvGrpSpPr>
        <p:grpSpPr>
          <a:xfrm>
            <a:off x="0" y="2511160"/>
            <a:ext cx="7042123" cy="1489608"/>
            <a:chOff x="0" y="2511160"/>
            <a:chExt cx="7042123" cy="1489608"/>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p:grpSpPr>
        <p:sp>
          <p:nvSpPr>
            <p:cNvPr id="38" name="PPT世界-8-1"/>
            <p:cNvSpPr/>
            <p:nvPr/>
          </p:nvSpPr>
          <p:spPr>
            <a:xfrm flipH="1">
              <a:off x="0" y="2511160"/>
              <a:ext cx="7031783" cy="1481328"/>
            </a:xfrm>
            <a:custGeom>
              <a:avLst/>
              <a:gdLst>
                <a:gd name="connsiteX0" fmla="*/ 7031783 w 7031783"/>
                <a:gd name="connsiteY0" fmla="*/ 0 h 1481328"/>
                <a:gd name="connsiteX1" fmla="*/ 6638544 w 7031783"/>
                <a:gd name="connsiteY1" fmla="*/ 0 h 1481328"/>
                <a:gd name="connsiteX2" fmla="*/ 1133903 w 7031783"/>
                <a:gd name="connsiteY2" fmla="*/ 0 h 1481328"/>
                <a:gd name="connsiteX3" fmla="*/ 740664 w 7031783"/>
                <a:gd name="connsiteY3" fmla="*/ 0 h 1481328"/>
                <a:gd name="connsiteX4" fmla="*/ 0 w 7031783"/>
                <a:gd name="connsiteY4" fmla="*/ 740664 h 1481328"/>
                <a:gd name="connsiteX5" fmla="*/ 740664 w 7031783"/>
                <a:gd name="connsiteY5" fmla="*/ 1481328 h 1481328"/>
                <a:gd name="connsiteX6" fmla="*/ 1133903 w 7031783"/>
                <a:gd name="connsiteY6" fmla="*/ 1481328 h 1481328"/>
                <a:gd name="connsiteX7" fmla="*/ 6638544 w 7031783"/>
                <a:gd name="connsiteY7" fmla="*/ 1481328 h 1481328"/>
                <a:gd name="connsiteX8" fmla="*/ 7031783 w 7031783"/>
                <a:gd name="connsiteY8" fmla="*/ 1481328 h 148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1783" h="1481328">
                  <a:moveTo>
                    <a:pt x="7031783" y="0"/>
                  </a:moveTo>
                  <a:lnTo>
                    <a:pt x="6638544" y="0"/>
                  </a:lnTo>
                  <a:lnTo>
                    <a:pt x="1133903" y="0"/>
                  </a:lnTo>
                  <a:lnTo>
                    <a:pt x="740664" y="0"/>
                  </a:lnTo>
                  <a:cubicBezTo>
                    <a:pt x="331607" y="0"/>
                    <a:pt x="0" y="331607"/>
                    <a:pt x="0" y="740664"/>
                  </a:cubicBezTo>
                  <a:cubicBezTo>
                    <a:pt x="0" y="1149721"/>
                    <a:pt x="331607" y="1481328"/>
                    <a:pt x="740664" y="1481328"/>
                  </a:cubicBezTo>
                  <a:lnTo>
                    <a:pt x="1133903" y="1481328"/>
                  </a:lnTo>
                  <a:lnTo>
                    <a:pt x="6638544" y="1481328"/>
                  </a:lnTo>
                  <a:lnTo>
                    <a:pt x="7031783" y="148132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思源宋体 CN Heavy" panose="02020900000000000000" pitchFamily="18" charset="-122"/>
                <a:cs typeface="思源宋体 CN Heavy" panose="02020900000000000000" pitchFamily="18" charset="-122"/>
              </a:endParaRPr>
            </a:p>
          </p:txBody>
        </p:sp>
        <p:sp>
          <p:nvSpPr>
            <p:cNvPr id="22" name="PPT世界-8-2"/>
            <p:cNvSpPr txBox="1"/>
            <p:nvPr/>
          </p:nvSpPr>
          <p:spPr>
            <a:xfrm>
              <a:off x="424342" y="2523440"/>
              <a:ext cx="5172202" cy="1477328"/>
            </a:xfrm>
            <a:prstGeom prst="rect">
              <a:avLst/>
            </a:prstGeom>
            <a:noFill/>
          </p:spPr>
          <p:txBody>
            <a:bodyPr wrap="square" rtlCol="0">
              <a:noAutofit/>
            </a:bodyPr>
            <a:lstStyle/>
            <a:p>
              <a:r>
                <a:rPr lang="zh-CN" altLang="en-US" sz="9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Heavy" panose="02020900000000000000" pitchFamily="18" charset="-122"/>
                </a:rPr>
                <a:t>红色足迹</a:t>
              </a:r>
            </a:p>
          </p:txBody>
        </p:sp>
        <p:sp>
          <p:nvSpPr>
            <p:cNvPr id="32" name="PPT世界-8-3"/>
            <p:cNvSpPr txBox="1"/>
            <p:nvPr/>
          </p:nvSpPr>
          <p:spPr>
            <a:xfrm>
              <a:off x="5602773" y="2798239"/>
              <a:ext cx="1439350" cy="874598"/>
            </a:xfrm>
            <a:prstGeom prst="rect">
              <a:avLst/>
            </a:prstGeom>
            <a:noFill/>
          </p:spPr>
          <p:txBody>
            <a:bodyPr wrap="square">
              <a:noAutofit/>
            </a:bodyPr>
            <a:lstStyle/>
            <a:p>
              <a:pPr>
                <a:lnSpc>
                  <a:spcPct val="150000"/>
                </a:lnSpc>
              </a:pPr>
              <a:r>
                <a:rPr lang="en-US" altLang="zh-CN" dirty="0">
                  <a:solidFill>
                    <a:schemeClr val="bg1"/>
                  </a:solidFill>
                  <a:effectLst>
                    <a:outerShdw blurRad="38100" dist="38100" dir="2700000" algn="tl">
                      <a:srgbClr val="000000">
                        <a:alpha val="43137"/>
                      </a:srgbClr>
                    </a:outerShdw>
                  </a:effectLst>
                  <a:ea typeface="思源宋体 CN Heavy" panose="02020900000000000000" pitchFamily="18" charset="-122"/>
                </a:rPr>
                <a:t>Red footprints</a:t>
              </a:r>
            </a:p>
          </p:txBody>
        </p:sp>
      </p:grpSp>
      <p:sp>
        <p:nvSpPr>
          <p:cNvPr id="10" name="PPT世界-9"/>
          <p:cNvSpPr/>
          <p:nvPr/>
        </p:nvSpPr>
        <p:spPr>
          <a:xfrm>
            <a:off x="455889" y="6180025"/>
            <a:ext cx="4540098" cy="147549"/>
          </a:xfrm>
          <a:custGeom>
            <a:avLst/>
            <a:gdLst>
              <a:gd name="connsiteX0" fmla="*/ 63539 w 4540098"/>
              <a:gd name="connsiteY0" fmla="*/ 0 h 147549"/>
              <a:gd name="connsiteX1" fmla="*/ 84011 w 4540098"/>
              <a:gd name="connsiteY1" fmla="*/ 0 h 147549"/>
              <a:gd name="connsiteX2" fmla="*/ 84011 w 4540098"/>
              <a:gd name="connsiteY2" fmla="*/ 147550 h 147549"/>
              <a:gd name="connsiteX3" fmla="*/ 63539 w 4540098"/>
              <a:gd name="connsiteY3" fmla="*/ 147550 h 147549"/>
              <a:gd name="connsiteX4" fmla="*/ 63539 w 4540098"/>
              <a:gd name="connsiteY4" fmla="*/ 0 h 147549"/>
              <a:gd name="connsiteX5" fmla="*/ 147550 w 4540098"/>
              <a:gd name="connsiteY5" fmla="*/ 63539 h 147549"/>
              <a:gd name="connsiteX6" fmla="*/ 147550 w 4540098"/>
              <a:gd name="connsiteY6" fmla="*/ 84011 h 147549"/>
              <a:gd name="connsiteX7" fmla="*/ 0 w 4540098"/>
              <a:gd name="connsiteY7" fmla="*/ 84011 h 147549"/>
              <a:gd name="connsiteX8" fmla="*/ 0 w 4540098"/>
              <a:gd name="connsiteY8" fmla="*/ 63539 h 147549"/>
              <a:gd name="connsiteX9" fmla="*/ 147550 w 4540098"/>
              <a:gd name="connsiteY9" fmla="*/ 63539 h 147549"/>
              <a:gd name="connsiteX10" fmla="*/ 691012 w 4540098"/>
              <a:gd name="connsiteY10" fmla="*/ 0 h 147549"/>
              <a:gd name="connsiteX11" fmla="*/ 711518 w 4540098"/>
              <a:gd name="connsiteY11" fmla="*/ 0 h 147549"/>
              <a:gd name="connsiteX12" fmla="*/ 711518 w 4540098"/>
              <a:gd name="connsiteY12" fmla="*/ 147550 h 147549"/>
              <a:gd name="connsiteX13" fmla="*/ 691012 w 4540098"/>
              <a:gd name="connsiteY13" fmla="*/ 147550 h 147549"/>
              <a:gd name="connsiteX14" fmla="*/ 691012 w 4540098"/>
              <a:gd name="connsiteY14" fmla="*/ 0 h 147549"/>
              <a:gd name="connsiteX15" fmla="*/ 775057 w 4540098"/>
              <a:gd name="connsiteY15" fmla="*/ 63539 h 147549"/>
              <a:gd name="connsiteX16" fmla="*/ 775057 w 4540098"/>
              <a:gd name="connsiteY16" fmla="*/ 84011 h 147549"/>
              <a:gd name="connsiteX17" fmla="*/ 627507 w 4540098"/>
              <a:gd name="connsiteY17" fmla="*/ 84011 h 147549"/>
              <a:gd name="connsiteX18" fmla="*/ 627507 w 4540098"/>
              <a:gd name="connsiteY18" fmla="*/ 63539 h 147549"/>
              <a:gd name="connsiteX19" fmla="*/ 775057 w 4540098"/>
              <a:gd name="connsiteY19" fmla="*/ 63539 h 147549"/>
              <a:gd name="connsiteX20" fmla="*/ 1318553 w 4540098"/>
              <a:gd name="connsiteY20" fmla="*/ 0 h 147549"/>
              <a:gd name="connsiteX21" fmla="*/ 1339025 w 4540098"/>
              <a:gd name="connsiteY21" fmla="*/ 0 h 147549"/>
              <a:gd name="connsiteX22" fmla="*/ 1339025 w 4540098"/>
              <a:gd name="connsiteY22" fmla="*/ 147550 h 147549"/>
              <a:gd name="connsiteX23" fmla="*/ 1318553 w 4540098"/>
              <a:gd name="connsiteY23" fmla="*/ 147550 h 147549"/>
              <a:gd name="connsiteX24" fmla="*/ 1318553 w 4540098"/>
              <a:gd name="connsiteY24" fmla="*/ 0 h 147549"/>
              <a:gd name="connsiteX25" fmla="*/ 1402564 w 4540098"/>
              <a:gd name="connsiteY25" fmla="*/ 63539 h 147549"/>
              <a:gd name="connsiteX26" fmla="*/ 1402564 w 4540098"/>
              <a:gd name="connsiteY26" fmla="*/ 84011 h 147549"/>
              <a:gd name="connsiteX27" fmla="*/ 1255014 w 4540098"/>
              <a:gd name="connsiteY27" fmla="*/ 84011 h 147549"/>
              <a:gd name="connsiteX28" fmla="*/ 1255014 w 4540098"/>
              <a:gd name="connsiteY28" fmla="*/ 63539 h 147549"/>
              <a:gd name="connsiteX29" fmla="*/ 1402564 w 4540098"/>
              <a:gd name="connsiteY29" fmla="*/ 63539 h 147549"/>
              <a:gd name="connsiteX30" fmla="*/ 1946026 w 4540098"/>
              <a:gd name="connsiteY30" fmla="*/ 0 h 147549"/>
              <a:gd name="connsiteX31" fmla="*/ 1966532 w 4540098"/>
              <a:gd name="connsiteY31" fmla="*/ 0 h 147549"/>
              <a:gd name="connsiteX32" fmla="*/ 1966532 w 4540098"/>
              <a:gd name="connsiteY32" fmla="*/ 147550 h 147549"/>
              <a:gd name="connsiteX33" fmla="*/ 1946026 w 4540098"/>
              <a:gd name="connsiteY33" fmla="*/ 147550 h 147549"/>
              <a:gd name="connsiteX34" fmla="*/ 1946026 w 4540098"/>
              <a:gd name="connsiteY34" fmla="*/ 0 h 147549"/>
              <a:gd name="connsiteX35" fmla="*/ 2030071 w 4540098"/>
              <a:gd name="connsiteY35" fmla="*/ 63539 h 147549"/>
              <a:gd name="connsiteX36" fmla="*/ 2030071 w 4540098"/>
              <a:gd name="connsiteY36" fmla="*/ 84011 h 147549"/>
              <a:gd name="connsiteX37" fmla="*/ 1882521 w 4540098"/>
              <a:gd name="connsiteY37" fmla="*/ 84011 h 147549"/>
              <a:gd name="connsiteX38" fmla="*/ 1882521 w 4540098"/>
              <a:gd name="connsiteY38" fmla="*/ 63539 h 147549"/>
              <a:gd name="connsiteX39" fmla="*/ 2030071 w 4540098"/>
              <a:gd name="connsiteY39" fmla="*/ 63539 h 147549"/>
              <a:gd name="connsiteX40" fmla="*/ 2573567 w 4540098"/>
              <a:gd name="connsiteY40" fmla="*/ 0 h 147549"/>
              <a:gd name="connsiteX41" fmla="*/ 2594039 w 4540098"/>
              <a:gd name="connsiteY41" fmla="*/ 0 h 147549"/>
              <a:gd name="connsiteX42" fmla="*/ 2594039 w 4540098"/>
              <a:gd name="connsiteY42" fmla="*/ 147550 h 147549"/>
              <a:gd name="connsiteX43" fmla="*/ 2573567 w 4540098"/>
              <a:gd name="connsiteY43" fmla="*/ 147550 h 147549"/>
              <a:gd name="connsiteX44" fmla="*/ 2573567 w 4540098"/>
              <a:gd name="connsiteY44" fmla="*/ 0 h 147549"/>
              <a:gd name="connsiteX45" fmla="*/ 2657578 w 4540098"/>
              <a:gd name="connsiteY45" fmla="*/ 63539 h 147549"/>
              <a:gd name="connsiteX46" fmla="*/ 2657578 w 4540098"/>
              <a:gd name="connsiteY46" fmla="*/ 84011 h 147549"/>
              <a:gd name="connsiteX47" fmla="*/ 2510029 w 4540098"/>
              <a:gd name="connsiteY47" fmla="*/ 84011 h 147549"/>
              <a:gd name="connsiteX48" fmla="*/ 2510029 w 4540098"/>
              <a:gd name="connsiteY48" fmla="*/ 63539 h 147549"/>
              <a:gd name="connsiteX49" fmla="*/ 2657578 w 4540098"/>
              <a:gd name="connsiteY49" fmla="*/ 63539 h 147549"/>
              <a:gd name="connsiteX50" fmla="*/ 3201074 w 4540098"/>
              <a:gd name="connsiteY50" fmla="*/ 0 h 147549"/>
              <a:gd name="connsiteX51" fmla="*/ 3221546 w 4540098"/>
              <a:gd name="connsiteY51" fmla="*/ 0 h 147549"/>
              <a:gd name="connsiteX52" fmla="*/ 3221546 w 4540098"/>
              <a:gd name="connsiteY52" fmla="*/ 147550 h 147549"/>
              <a:gd name="connsiteX53" fmla="*/ 3201074 w 4540098"/>
              <a:gd name="connsiteY53" fmla="*/ 147550 h 147549"/>
              <a:gd name="connsiteX54" fmla="*/ 3201074 w 4540098"/>
              <a:gd name="connsiteY54" fmla="*/ 0 h 147549"/>
              <a:gd name="connsiteX55" fmla="*/ 3285085 w 4540098"/>
              <a:gd name="connsiteY55" fmla="*/ 63539 h 147549"/>
              <a:gd name="connsiteX56" fmla="*/ 3285085 w 4540098"/>
              <a:gd name="connsiteY56" fmla="*/ 84011 h 147549"/>
              <a:gd name="connsiteX57" fmla="*/ 3137536 w 4540098"/>
              <a:gd name="connsiteY57" fmla="*/ 84011 h 147549"/>
              <a:gd name="connsiteX58" fmla="*/ 3137536 w 4540098"/>
              <a:gd name="connsiteY58" fmla="*/ 63539 h 147549"/>
              <a:gd name="connsiteX59" fmla="*/ 3285085 w 4540098"/>
              <a:gd name="connsiteY59" fmla="*/ 63539 h 147549"/>
              <a:gd name="connsiteX60" fmla="*/ 3828581 w 4540098"/>
              <a:gd name="connsiteY60" fmla="*/ 0 h 147549"/>
              <a:gd name="connsiteX61" fmla="*/ 3849053 w 4540098"/>
              <a:gd name="connsiteY61" fmla="*/ 0 h 147549"/>
              <a:gd name="connsiteX62" fmla="*/ 3849053 w 4540098"/>
              <a:gd name="connsiteY62" fmla="*/ 147550 h 147549"/>
              <a:gd name="connsiteX63" fmla="*/ 3828581 w 4540098"/>
              <a:gd name="connsiteY63" fmla="*/ 147550 h 147549"/>
              <a:gd name="connsiteX64" fmla="*/ 3828581 w 4540098"/>
              <a:gd name="connsiteY64" fmla="*/ 0 h 147549"/>
              <a:gd name="connsiteX65" fmla="*/ 3912592 w 4540098"/>
              <a:gd name="connsiteY65" fmla="*/ 63539 h 147549"/>
              <a:gd name="connsiteX66" fmla="*/ 3912592 w 4540098"/>
              <a:gd name="connsiteY66" fmla="*/ 84011 h 147549"/>
              <a:gd name="connsiteX67" fmla="*/ 3765043 w 4540098"/>
              <a:gd name="connsiteY67" fmla="*/ 84011 h 147549"/>
              <a:gd name="connsiteX68" fmla="*/ 3765043 w 4540098"/>
              <a:gd name="connsiteY68" fmla="*/ 63539 h 147549"/>
              <a:gd name="connsiteX69" fmla="*/ 3912592 w 4540098"/>
              <a:gd name="connsiteY69" fmla="*/ 63539 h 147549"/>
              <a:gd name="connsiteX70" fmla="*/ 4456088 w 4540098"/>
              <a:gd name="connsiteY70" fmla="*/ 0 h 147549"/>
              <a:gd name="connsiteX71" fmla="*/ 4476560 w 4540098"/>
              <a:gd name="connsiteY71" fmla="*/ 0 h 147549"/>
              <a:gd name="connsiteX72" fmla="*/ 4476560 w 4540098"/>
              <a:gd name="connsiteY72" fmla="*/ 147550 h 147549"/>
              <a:gd name="connsiteX73" fmla="*/ 4456088 w 4540098"/>
              <a:gd name="connsiteY73" fmla="*/ 147550 h 147549"/>
              <a:gd name="connsiteX74" fmla="*/ 4456088 w 4540098"/>
              <a:gd name="connsiteY74" fmla="*/ 0 h 147549"/>
              <a:gd name="connsiteX75" fmla="*/ 4540099 w 4540098"/>
              <a:gd name="connsiteY75" fmla="*/ 63539 h 147549"/>
              <a:gd name="connsiteX76" fmla="*/ 4540099 w 4540098"/>
              <a:gd name="connsiteY76" fmla="*/ 84011 h 147549"/>
              <a:gd name="connsiteX77" fmla="*/ 4392550 w 4540098"/>
              <a:gd name="connsiteY77" fmla="*/ 84011 h 147549"/>
              <a:gd name="connsiteX78" fmla="*/ 4392550 w 4540098"/>
              <a:gd name="connsiteY78" fmla="*/ 63539 h 147549"/>
              <a:gd name="connsiteX79" fmla="*/ 4540099 w 4540098"/>
              <a:gd name="connsiteY79" fmla="*/ 63539 h 1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40098" h="147549">
                <a:moveTo>
                  <a:pt x="63539" y="0"/>
                </a:moveTo>
                <a:lnTo>
                  <a:pt x="84011" y="0"/>
                </a:lnTo>
                <a:lnTo>
                  <a:pt x="84011" y="147550"/>
                </a:lnTo>
                <a:lnTo>
                  <a:pt x="63539" y="147550"/>
                </a:lnTo>
                <a:lnTo>
                  <a:pt x="63539" y="0"/>
                </a:lnTo>
                <a:close/>
                <a:moveTo>
                  <a:pt x="147550" y="63539"/>
                </a:moveTo>
                <a:lnTo>
                  <a:pt x="147550" y="84011"/>
                </a:lnTo>
                <a:lnTo>
                  <a:pt x="0" y="84011"/>
                </a:lnTo>
                <a:lnTo>
                  <a:pt x="0" y="63539"/>
                </a:lnTo>
                <a:lnTo>
                  <a:pt x="147550" y="63539"/>
                </a:lnTo>
                <a:close/>
                <a:moveTo>
                  <a:pt x="691012" y="0"/>
                </a:moveTo>
                <a:lnTo>
                  <a:pt x="711518" y="0"/>
                </a:lnTo>
                <a:lnTo>
                  <a:pt x="711518" y="147550"/>
                </a:lnTo>
                <a:lnTo>
                  <a:pt x="691012" y="147550"/>
                </a:lnTo>
                <a:lnTo>
                  <a:pt x="691012" y="0"/>
                </a:lnTo>
                <a:close/>
                <a:moveTo>
                  <a:pt x="775057" y="63539"/>
                </a:moveTo>
                <a:lnTo>
                  <a:pt x="775057" y="84011"/>
                </a:lnTo>
                <a:lnTo>
                  <a:pt x="627507" y="84011"/>
                </a:lnTo>
                <a:lnTo>
                  <a:pt x="627507" y="63539"/>
                </a:lnTo>
                <a:lnTo>
                  <a:pt x="775057" y="63539"/>
                </a:lnTo>
                <a:close/>
                <a:moveTo>
                  <a:pt x="1318553" y="0"/>
                </a:moveTo>
                <a:lnTo>
                  <a:pt x="1339025" y="0"/>
                </a:lnTo>
                <a:lnTo>
                  <a:pt x="1339025" y="147550"/>
                </a:lnTo>
                <a:lnTo>
                  <a:pt x="1318553" y="147550"/>
                </a:lnTo>
                <a:lnTo>
                  <a:pt x="1318553" y="0"/>
                </a:lnTo>
                <a:close/>
                <a:moveTo>
                  <a:pt x="1402564" y="63539"/>
                </a:moveTo>
                <a:lnTo>
                  <a:pt x="1402564" y="84011"/>
                </a:lnTo>
                <a:lnTo>
                  <a:pt x="1255014" y="84011"/>
                </a:lnTo>
                <a:lnTo>
                  <a:pt x="1255014" y="63539"/>
                </a:lnTo>
                <a:lnTo>
                  <a:pt x="1402564" y="63539"/>
                </a:lnTo>
                <a:close/>
                <a:moveTo>
                  <a:pt x="1946026" y="0"/>
                </a:moveTo>
                <a:lnTo>
                  <a:pt x="1966532" y="0"/>
                </a:lnTo>
                <a:lnTo>
                  <a:pt x="1966532" y="147550"/>
                </a:lnTo>
                <a:lnTo>
                  <a:pt x="1946026" y="147550"/>
                </a:lnTo>
                <a:lnTo>
                  <a:pt x="1946026" y="0"/>
                </a:lnTo>
                <a:close/>
                <a:moveTo>
                  <a:pt x="2030071" y="63539"/>
                </a:moveTo>
                <a:lnTo>
                  <a:pt x="2030071" y="84011"/>
                </a:lnTo>
                <a:lnTo>
                  <a:pt x="1882521" y="84011"/>
                </a:lnTo>
                <a:lnTo>
                  <a:pt x="1882521" y="63539"/>
                </a:lnTo>
                <a:lnTo>
                  <a:pt x="2030071" y="63539"/>
                </a:lnTo>
                <a:close/>
                <a:moveTo>
                  <a:pt x="2573567" y="0"/>
                </a:moveTo>
                <a:lnTo>
                  <a:pt x="2594039" y="0"/>
                </a:lnTo>
                <a:lnTo>
                  <a:pt x="2594039" y="147550"/>
                </a:lnTo>
                <a:lnTo>
                  <a:pt x="2573567" y="147550"/>
                </a:lnTo>
                <a:lnTo>
                  <a:pt x="2573567" y="0"/>
                </a:lnTo>
                <a:close/>
                <a:moveTo>
                  <a:pt x="2657578" y="63539"/>
                </a:moveTo>
                <a:lnTo>
                  <a:pt x="2657578" y="84011"/>
                </a:lnTo>
                <a:lnTo>
                  <a:pt x="2510029" y="84011"/>
                </a:lnTo>
                <a:lnTo>
                  <a:pt x="2510029" y="63539"/>
                </a:lnTo>
                <a:lnTo>
                  <a:pt x="2657578" y="63539"/>
                </a:lnTo>
                <a:close/>
                <a:moveTo>
                  <a:pt x="3201074" y="0"/>
                </a:moveTo>
                <a:lnTo>
                  <a:pt x="3221546" y="0"/>
                </a:lnTo>
                <a:lnTo>
                  <a:pt x="3221546" y="147550"/>
                </a:lnTo>
                <a:lnTo>
                  <a:pt x="3201074" y="147550"/>
                </a:lnTo>
                <a:lnTo>
                  <a:pt x="3201074" y="0"/>
                </a:lnTo>
                <a:close/>
                <a:moveTo>
                  <a:pt x="3285085" y="63539"/>
                </a:moveTo>
                <a:lnTo>
                  <a:pt x="3285085" y="84011"/>
                </a:lnTo>
                <a:lnTo>
                  <a:pt x="3137536" y="84011"/>
                </a:lnTo>
                <a:lnTo>
                  <a:pt x="3137536" y="63539"/>
                </a:lnTo>
                <a:lnTo>
                  <a:pt x="3285085" y="63539"/>
                </a:lnTo>
                <a:close/>
                <a:moveTo>
                  <a:pt x="3828581" y="0"/>
                </a:moveTo>
                <a:lnTo>
                  <a:pt x="3849053" y="0"/>
                </a:lnTo>
                <a:lnTo>
                  <a:pt x="3849053" y="147550"/>
                </a:lnTo>
                <a:lnTo>
                  <a:pt x="3828581" y="147550"/>
                </a:lnTo>
                <a:lnTo>
                  <a:pt x="3828581" y="0"/>
                </a:lnTo>
                <a:close/>
                <a:moveTo>
                  <a:pt x="3912592" y="63539"/>
                </a:moveTo>
                <a:lnTo>
                  <a:pt x="3912592" y="84011"/>
                </a:lnTo>
                <a:lnTo>
                  <a:pt x="3765043" y="84011"/>
                </a:lnTo>
                <a:lnTo>
                  <a:pt x="3765043" y="63539"/>
                </a:lnTo>
                <a:lnTo>
                  <a:pt x="3912592" y="63539"/>
                </a:lnTo>
                <a:close/>
                <a:moveTo>
                  <a:pt x="4456088" y="0"/>
                </a:moveTo>
                <a:lnTo>
                  <a:pt x="4476560" y="0"/>
                </a:lnTo>
                <a:lnTo>
                  <a:pt x="4476560" y="147550"/>
                </a:lnTo>
                <a:lnTo>
                  <a:pt x="4456088" y="147550"/>
                </a:lnTo>
                <a:lnTo>
                  <a:pt x="4456088" y="0"/>
                </a:lnTo>
                <a:close/>
                <a:moveTo>
                  <a:pt x="4540099" y="63539"/>
                </a:moveTo>
                <a:lnTo>
                  <a:pt x="4540099" y="84011"/>
                </a:lnTo>
                <a:lnTo>
                  <a:pt x="4392550" y="84011"/>
                </a:lnTo>
                <a:lnTo>
                  <a:pt x="4392550" y="63539"/>
                </a:lnTo>
                <a:lnTo>
                  <a:pt x="4540099" y="63539"/>
                </a:lnTo>
                <a:close/>
              </a:path>
            </a:pathLst>
          </a:custGeom>
          <a:solidFill>
            <a:srgbClr val="FF0000"/>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59" name="PPT世界-10"/>
          <p:cNvSpPr/>
          <p:nvPr/>
        </p:nvSpPr>
        <p:spPr>
          <a:xfrm flipH="1">
            <a:off x="10595940" y="0"/>
            <a:ext cx="1596061" cy="1001848"/>
          </a:xfrm>
          <a:custGeom>
            <a:avLst/>
            <a:gdLst>
              <a:gd name="connsiteX0" fmla="*/ 1546273 w 1596061"/>
              <a:gd name="connsiteY0" fmla="*/ 0 h 1001848"/>
              <a:gd name="connsiteX1" fmla="*/ 0 w 1596061"/>
              <a:gd name="connsiteY1" fmla="*/ 0 h 1001848"/>
              <a:gd name="connsiteX2" fmla="*/ 0 w 1596061"/>
              <a:gd name="connsiteY2" fmla="*/ 1001848 h 1001848"/>
              <a:gd name="connsiteX3" fmla="*/ 855397 w 1596061"/>
              <a:gd name="connsiteY3" fmla="*/ 1001848 h 1001848"/>
              <a:gd name="connsiteX4" fmla="*/ 1596061 w 1596061"/>
              <a:gd name="connsiteY4" fmla="*/ 261184 h 1001848"/>
              <a:gd name="connsiteX5" fmla="*/ 1581013 w 1596061"/>
              <a:gd name="connsiteY5" fmla="*/ 111915 h 10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61" h="1001848">
                <a:moveTo>
                  <a:pt x="1546273" y="0"/>
                </a:moveTo>
                <a:lnTo>
                  <a:pt x="0" y="0"/>
                </a:lnTo>
                <a:lnTo>
                  <a:pt x="0" y="1001848"/>
                </a:lnTo>
                <a:lnTo>
                  <a:pt x="855397" y="1001848"/>
                </a:lnTo>
                <a:cubicBezTo>
                  <a:pt x="1264454" y="1001848"/>
                  <a:pt x="1596061" y="670241"/>
                  <a:pt x="1596061" y="261184"/>
                </a:cubicBezTo>
                <a:cubicBezTo>
                  <a:pt x="1596061" y="210052"/>
                  <a:pt x="1590880" y="160130"/>
                  <a:pt x="1581013" y="111915"/>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宋体 CN Heavy" panose="02020900000000000000" pitchFamily="18" charset="-122"/>
                <a:ea typeface="思源黑体 CN Light"/>
                <a:cs typeface="思源宋体 CN Heavy" panose="02020900000000000000" pitchFamily="18" charset="-122"/>
              </a:rPr>
              <a:t>株洲</a:t>
            </a:r>
          </a:p>
        </p:txBody>
      </p:sp>
      <p:sp>
        <p:nvSpPr>
          <p:cNvPr id="67" name="PPT世界-11"/>
          <p:cNvSpPr/>
          <p:nvPr/>
        </p:nvSpPr>
        <p:spPr>
          <a:xfrm>
            <a:off x="7031783" y="4788173"/>
            <a:ext cx="559625" cy="694150"/>
          </a:xfrm>
          <a:custGeom>
            <a:avLst/>
            <a:gdLst>
              <a:gd name="connsiteX0" fmla="*/ 713232 w 713232"/>
              <a:gd name="connsiteY0" fmla="*/ 0 h 884682"/>
              <a:gd name="connsiteX1" fmla="*/ 713232 w 713232"/>
              <a:gd name="connsiteY1" fmla="*/ 65151 h 884682"/>
              <a:gd name="connsiteX2" fmla="*/ 648081 w 713232"/>
              <a:gd name="connsiteY2" fmla="*/ 65151 h 884682"/>
              <a:gd name="connsiteX3" fmla="*/ 648081 w 713232"/>
              <a:gd name="connsiteY3" fmla="*/ 0 h 884682"/>
              <a:gd name="connsiteX4" fmla="*/ 713232 w 713232"/>
              <a:gd name="connsiteY4" fmla="*/ 0 h 884682"/>
              <a:gd name="connsiteX5" fmla="*/ 713232 w 713232"/>
              <a:gd name="connsiteY5" fmla="*/ 270891 h 884682"/>
              <a:gd name="connsiteX6" fmla="*/ 713232 w 713232"/>
              <a:gd name="connsiteY6" fmla="*/ 336042 h 884682"/>
              <a:gd name="connsiteX7" fmla="*/ 648081 w 713232"/>
              <a:gd name="connsiteY7" fmla="*/ 336042 h 884682"/>
              <a:gd name="connsiteX8" fmla="*/ 648081 w 713232"/>
              <a:gd name="connsiteY8" fmla="*/ 270891 h 884682"/>
              <a:gd name="connsiteX9" fmla="*/ 713232 w 713232"/>
              <a:gd name="connsiteY9" fmla="*/ 270891 h 884682"/>
              <a:gd name="connsiteX10" fmla="*/ 713232 w 713232"/>
              <a:gd name="connsiteY10" fmla="*/ 541782 h 884682"/>
              <a:gd name="connsiteX11" fmla="*/ 713232 w 713232"/>
              <a:gd name="connsiteY11" fmla="*/ 606933 h 884682"/>
              <a:gd name="connsiteX12" fmla="*/ 648081 w 713232"/>
              <a:gd name="connsiteY12" fmla="*/ 606933 h 884682"/>
              <a:gd name="connsiteX13" fmla="*/ 648081 w 713232"/>
              <a:gd name="connsiteY13" fmla="*/ 541782 h 884682"/>
              <a:gd name="connsiteX14" fmla="*/ 713232 w 713232"/>
              <a:gd name="connsiteY14" fmla="*/ 541782 h 884682"/>
              <a:gd name="connsiteX15" fmla="*/ 497205 w 713232"/>
              <a:gd name="connsiteY15" fmla="*/ 0 h 884682"/>
              <a:gd name="connsiteX16" fmla="*/ 497205 w 713232"/>
              <a:gd name="connsiteY16" fmla="*/ 65151 h 884682"/>
              <a:gd name="connsiteX17" fmla="*/ 432054 w 713232"/>
              <a:gd name="connsiteY17" fmla="*/ 65151 h 884682"/>
              <a:gd name="connsiteX18" fmla="*/ 432054 w 713232"/>
              <a:gd name="connsiteY18" fmla="*/ 0 h 884682"/>
              <a:gd name="connsiteX19" fmla="*/ 497205 w 713232"/>
              <a:gd name="connsiteY19" fmla="*/ 0 h 884682"/>
              <a:gd name="connsiteX20" fmla="*/ 497205 w 713232"/>
              <a:gd name="connsiteY20" fmla="*/ 270891 h 884682"/>
              <a:gd name="connsiteX21" fmla="*/ 497205 w 713232"/>
              <a:gd name="connsiteY21" fmla="*/ 336042 h 884682"/>
              <a:gd name="connsiteX22" fmla="*/ 432054 w 713232"/>
              <a:gd name="connsiteY22" fmla="*/ 336042 h 884682"/>
              <a:gd name="connsiteX23" fmla="*/ 432054 w 713232"/>
              <a:gd name="connsiteY23" fmla="*/ 270891 h 884682"/>
              <a:gd name="connsiteX24" fmla="*/ 497205 w 713232"/>
              <a:gd name="connsiteY24" fmla="*/ 270891 h 884682"/>
              <a:gd name="connsiteX25" fmla="*/ 497205 w 713232"/>
              <a:gd name="connsiteY25" fmla="*/ 541782 h 884682"/>
              <a:gd name="connsiteX26" fmla="*/ 497205 w 713232"/>
              <a:gd name="connsiteY26" fmla="*/ 606933 h 884682"/>
              <a:gd name="connsiteX27" fmla="*/ 432054 w 713232"/>
              <a:gd name="connsiteY27" fmla="*/ 606933 h 884682"/>
              <a:gd name="connsiteX28" fmla="*/ 432054 w 713232"/>
              <a:gd name="connsiteY28" fmla="*/ 541782 h 884682"/>
              <a:gd name="connsiteX29" fmla="*/ 497205 w 713232"/>
              <a:gd name="connsiteY29" fmla="*/ 541782 h 884682"/>
              <a:gd name="connsiteX30" fmla="*/ 281178 w 713232"/>
              <a:gd name="connsiteY30" fmla="*/ 3429 h 884682"/>
              <a:gd name="connsiteX31" fmla="*/ 281178 w 713232"/>
              <a:gd name="connsiteY31" fmla="*/ 68580 h 884682"/>
              <a:gd name="connsiteX32" fmla="*/ 216027 w 713232"/>
              <a:gd name="connsiteY32" fmla="*/ 68580 h 884682"/>
              <a:gd name="connsiteX33" fmla="*/ 216027 w 713232"/>
              <a:gd name="connsiteY33" fmla="*/ 3429 h 884682"/>
              <a:gd name="connsiteX34" fmla="*/ 281178 w 713232"/>
              <a:gd name="connsiteY34" fmla="*/ 3429 h 884682"/>
              <a:gd name="connsiteX35" fmla="*/ 281178 w 713232"/>
              <a:gd name="connsiteY35" fmla="*/ 274320 h 884682"/>
              <a:gd name="connsiteX36" fmla="*/ 281178 w 713232"/>
              <a:gd name="connsiteY36" fmla="*/ 339471 h 884682"/>
              <a:gd name="connsiteX37" fmla="*/ 216027 w 713232"/>
              <a:gd name="connsiteY37" fmla="*/ 339471 h 884682"/>
              <a:gd name="connsiteX38" fmla="*/ 216027 w 713232"/>
              <a:gd name="connsiteY38" fmla="*/ 274320 h 884682"/>
              <a:gd name="connsiteX39" fmla="*/ 281178 w 713232"/>
              <a:gd name="connsiteY39" fmla="*/ 274320 h 884682"/>
              <a:gd name="connsiteX40" fmla="*/ 281178 w 713232"/>
              <a:gd name="connsiteY40" fmla="*/ 545211 h 884682"/>
              <a:gd name="connsiteX41" fmla="*/ 281178 w 713232"/>
              <a:gd name="connsiteY41" fmla="*/ 610362 h 884682"/>
              <a:gd name="connsiteX42" fmla="*/ 216027 w 713232"/>
              <a:gd name="connsiteY42" fmla="*/ 610362 h 884682"/>
              <a:gd name="connsiteX43" fmla="*/ 216027 w 713232"/>
              <a:gd name="connsiteY43" fmla="*/ 545211 h 884682"/>
              <a:gd name="connsiteX44" fmla="*/ 281178 w 713232"/>
              <a:gd name="connsiteY44" fmla="*/ 545211 h 884682"/>
              <a:gd name="connsiteX45" fmla="*/ 65151 w 713232"/>
              <a:gd name="connsiteY45" fmla="*/ 3429 h 884682"/>
              <a:gd name="connsiteX46" fmla="*/ 65151 w 713232"/>
              <a:gd name="connsiteY46" fmla="*/ 68580 h 884682"/>
              <a:gd name="connsiteX47" fmla="*/ 0 w 713232"/>
              <a:gd name="connsiteY47" fmla="*/ 68580 h 884682"/>
              <a:gd name="connsiteX48" fmla="*/ 0 w 713232"/>
              <a:gd name="connsiteY48" fmla="*/ 3429 h 884682"/>
              <a:gd name="connsiteX49" fmla="*/ 65151 w 713232"/>
              <a:gd name="connsiteY49" fmla="*/ 3429 h 884682"/>
              <a:gd name="connsiteX50" fmla="*/ 65151 w 713232"/>
              <a:gd name="connsiteY50" fmla="*/ 274320 h 884682"/>
              <a:gd name="connsiteX51" fmla="*/ 65151 w 713232"/>
              <a:gd name="connsiteY51" fmla="*/ 339471 h 884682"/>
              <a:gd name="connsiteX52" fmla="*/ 0 w 713232"/>
              <a:gd name="connsiteY52" fmla="*/ 339471 h 884682"/>
              <a:gd name="connsiteX53" fmla="*/ 0 w 713232"/>
              <a:gd name="connsiteY53" fmla="*/ 274320 h 884682"/>
              <a:gd name="connsiteX54" fmla="*/ 65151 w 713232"/>
              <a:gd name="connsiteY54" fmla="*/ 274320 h 884682"/>
              <a:gd name="connsiteX55" fmla="*/ 65151 w 713232"/>
              <a:gd name="connsiteY55" fmla="*/ 545211 h 884682"/>
              <a:gd name="connsiteX56" fmla="*/ 65151 w 713232"/>
              <a:gd name="connsiteY56" fmla="*/ 610362 h 884682"/>
              <a:gd name="connsiteX57" fmla="*/ 0 w 713232"/>
              <a:gd name="connsiteY57" fmla="*/ 610362 h 884682"/>
              <a:gd name="connsiteX58" fmla="*/ 0 w 713232"/>
              <a:gd name="connsiteY58" fmla="*/ 545211 h 884682"/>
              <a:gd name="connsiteX59" fmla="*/ 65151 w 713232"/>
              <a:gd name="connsiteY59" fmla="*/ 545211 h 884682"/>
              <a:gd name="connsiteX60" fmla="*/ 713232 w 713232"/>
              <a:gd name="connsiteY60" fmla="*/ 816102 h 884682"/>
              <a:gd name="connsiteX61" fmla="*/ 713232 w 713232"/>
              <a:gd name="connsiteY61" fmla="*/ 881253 h 884682"/>
              <a:gd name="connsiteX62" fmla="*/ 648081 w 713232"/>
              <a:gd name="connsiteY62" fmla="*/ 881253 h 884682"/>
              <a:gd name="connsiteX63" fmla="*/ 648081 w 713232"/>
              <a:gd name="connsiteY63" fmla="*/ 816102 h 884682"/>
              <a:gd name="connsiteX64" fmla="*/ 713232 w 713232"/>
              <a:gd name="connsiteY64" fmla="*/ 816102 h 884682"/>
              <a:gd name="connsiteX65" fmla="*/ 497205 w 713232"/>
              <a:gd name="connsiteY65" fmla="*/ 816102 h 884682"/>
              <a:gd name="connsiteX66" fmla="*/ 497205 w 713232"/>
              <a:gd name="connsiteY66" fmla="*/ 881253 h 884682"/>
              <a:gd name="connsiteX67" fmla="*/ 432054 w 713232"/>
              <a:gd name="connsiteY67" fmla="*/ 881253 h 884682"/>
              <a:gd name="connsiteX68" fmla="*/ 432054 w 713232"/>
              <a:gd name="connsiteY68" fmla="*/ 816102 h 884682"/>
              <a:gd name="connsiteX69" fmla="*/ 497205 w 713232"/>
              <a:gd name="connsiteY69" fmla="*/ 816102 h 884682"/>
              <a:gd name="connsiteX70" fmla="*/ 281178 w 713232"/>
              <a:gd name="connsiteY70" fmla="*/ 819531 h 884682"/>
              <a:gd name="connsiteX71" fmla="*/ 281178 w 713232"/>
              <a:gd name="connsiteY71" fmla="*/ 884682 h 884682"/>
              <a:gd name="connsiteX72" fmla="*/ 216027 w 713232"/>
              <a:gd name="connsiteY72" fmla="*/ 884682 h 884682"/>
              <a:gd name="connsiteX73" fmla="*/ 216027 w 713232"/>
              <a:gd name="connsiteY73" fmla="*/ 819531 h 884682"/>
              <a:gd name="connsiteX74" fmla="*/ 281178 w 713232"/>
              <a:gd name="connsiteY74" fmla="*/ 819531 h 884682"/>
              <a:gd name="connsiteX75" fmla="*/ 65151 w 713232"/>
              <a:gd name="connsiteY75" fmla="*/ 819531 h 884682"/>
              <a:gd name="connsiteX76" fmla="*/ 65151 w 713232"/>
              <a:gd name="connsiteY76" fmla="*/ 884682 h 884682"/>
              <a:gd name="connsiteX77" fmla="*/ 0 w 713232"/>
              <a:gd name="connsiteY77" fmla="*/ 884682 h 884682"/>
              <a:gd name="connsiteX78" fmla="*/ 0 w 713232"/>
              <a:gd name="connsiteY78" fmla="*/ 819531 h 884682"/>
              <a:gd name="connsiteX79" fmla="*/ 65151 w 713232"/>
              <a:gd name="connsiteY79" fmla="*/ 819531 h 8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13232" h="884682">
                <a:moveTo>
                  <a:pt x="713232" y="0"/>
                </a:moveTo>
                <a:lnTo>
                  <a:pt x="713232" y="65151"/>
                </a:lnTo>
                <a:lnTo>
                  <a:pt x="648081" y="65151"/>
                </a:lnTo>
                <a:lnTo>
                  <a:pt x="648081" y="0"/>
                </a:lnTo>
                <a:lnTo>
                  <a:pt x="713232" y="0"/>
                </a:lnTo>
                <a:close/>
                <a:moveTo>
                  <a:pt x="713232" y="270891"/>
                </a:moveTo>
                <a:lnTo>
                  <a:pt x="713232" y="336042"/>
                </a:lnTo>
                <a:lnTo>
                  <a:pt x="648081" y="336042"/>
                </a:lnTo>
                <a:lnTo>
                  <a:pt x="648081" y="270891"/>
                </a:lnTo>
                <a:lnTo>
                  <a:pt x="713232" y="270891"/>
                </a:lnTo>
                <a:close/>
                <a:moveTo>
                  <a:pt x="713232" y="541782"/>
                </a:moveTo>
                <a:lnTo>
                  <a:pt x="713232" y="606933"/>
                </a:lnTo>
                <a:lnTo>
                  <a:pt x="648081" y="606933"/>
                </a:lnTo>
                <a:lnTo>
                  <a:pt x="648081" y="541782"/>
                </a:lnTo>
                <a:lnTo>
                  <a:pt x="713232" y="541782"/>
                </a:lnTo>
                <a:close/>
                <a:moveTo>
                  <a:pt x="497205" y="0"/>
                </a:moveTo>
                <a:lnTo>
                  <a:pt x="497205" y="65151"/>
                </a:lnTo>
                <a:lnTo>
                  <a:pt x="432054" y="65151"/>
                </a:lnTo>
                <a:lnTo>
                  <a:pt x="432054" y="0"/>
                </a:lnTo>
                <a:lnTo>
                  <a:pt x="497205" y="0"/>
                </a:lnTo>
                <a:close/>
                <a:moveTo>
                  <a:pt x="497205" y="270891"/>
                </a:moveTo>
                <a:lnTo>
                  <a:pt x="497205" y="336042"/>
                </a:lnTo>
                <a:lnTo>
                  <a:pt x="432054" y="336042"/>
                </a:lnTo>
                <a:lnTo>
                  <a:pt x="432054" y="270891"/>
                </a:lnTo>
                <a:lnTo>
                  <a:pt x="497205" y="270891"/>
                </a:lnTo>
                <a:close/>
                <a:moveTo>
                  <a:pt x="497205" y="541782"/>
                </a:moveTo>
                <a:lnTo>
                  <a:pt x="497205" y="606933"/>
                </a:lnTo>
                <a:lnTo>
                  <a:pt x="432054" y="606933"/>
                </a:lnTo>
                <a:lnTo>
                  <a:pt x="432054" y="541782"/>
                </a:lnTo>
                <a:lnTo>
                  <a:pt x="497205" y="541782"/>
                </a:lnTo>
                <a:close/>
                <a:moveTo>
                  <a:pt x="281178" y="3429"/>
                </a:moveTo>
                <a:lnTo>
                  <a:pt x="281178" y="68580"/>
                </a:lnTo>
                <a:lnTo>
                  <a:pt x="216027" y="68580"/>
                </a:lnTo>
                <a:lnTo>
                  <a:pt x="216027" y="3429"/>
                </a:lnTo>
                <a:lnTo>
                  <a:pt x="281178" y="3429"/>
                </a:lnTo>
                <a:close/>
                <a:moveTo>
                  <a:pt x="281178" y="274320"/>
                </a:moveTo>
                <a:lnTo>
                  <a:pt x="281178" y="339471"/>
                </a:lnTo>
                <a:lnTo>
                  <a:pt x="216027" y="339471"/>
                </a:lnTo>
                <a:lnTo>
                  <a:pt x="216027" y="274320"/>
                </a:lnTo>
                <a:lnTo>
                  <a:pt x="281178" y="274320"/>
                </a:lnTo>
                <a:close/>
                <a:moveTo>
                  <a:pt x="281178" y="545211"/>
                </a:moveTo>
                <a:lnTo>
                  <a:pt x="281178" y="610362"/>
                </a:lnTo>
                <a:lnTo>
                  <a:pt x="216027" y="610362"/>
                </a:lnTo>
                <a:lnTo>
                  <a:pt x="216027" y="545211"/>
                </a:lnTo>
                <a:lnTo>
                  <a:pt x="281178" y="545211"/>
                </a:lnTo>
                <a:close/>
                <a:moveTo>
                  <a:pt x="65151" y="3429"/>
                </a:moveTo>
                <a:lnTo>
                  <a:pt x="65151" y="68580"/>
                </a:lnTo>
                <a:lnTo>
                  <a:pt x="0" y="68580"/>
                </a:lnTo>
                <a:lnTo>
                  <a:pt x="0" y="3429"/>
                </a:lnTo>
                <a:lnTo>
                  <a:pt x="65151" y="3429"/>
                </a:lnTo>
                <a:close/>
                <a:moveTo>
                  <a:pt x="65151" y="274320"/>
                </a:moveTo>
                <a:lnTo>
                  <a:pt x="65151" y="339471"/>
                </a:lnTo>
                <a:lnTo>
                  <a:pt x="0" y="339471"/>
                </a:lnTo>
                <a:lnTo>
                  <a:pt x="0" y="274320"/>
                </a:lnTo>
                <a:lnTo>
                  <a:pt x="65151" y="274320"/>
                </a:lnTo>
                <a:close/>
                <a:moveTo>
                  <a:pt x="65151" y="545211"/>
                </a:moveTo>
                <a:lnTo>
                  <a:pt x="65151" y="610362"/>
                </a:lnTo>
                <a:lnTo>
                  <a:pt x="0" y="610362"/>
                </a:lnTo>
                <a:lnTo>
                  <a:pt x="0" y="545211"/>
                </a:lnTo>
                <a:lnTo>
                  <a:pt x="65151" y="545211"/>
                </a:lnTo>
                <a:close/>
                <a:moveTo>
                  <a:pt x="713232" y="816102"/>
                </a:moveTo>
                <a:lnTo>
                  <a:pt x="713232" y="881253"/>
                </a:lnTo>
                <a:lnTo>
                  <a:pt x="648081" y="881253"/>
                </a:lnTo>
                <a:lnTo>
                  <a:pt x="648081" y="816102"/>
                </a:lnTo>
                <a:lnTo>
                  <a:pt x="713232" y="816102"/>
                </a:lnTo>
                <a:close/>
                <a:moveTo>
                  <a:pt x="497205" y="816102"/>
                </a:moveTo>
                <a:lnTo>
                  <a:pt x="497205" y="881253"/>
                </a:lnTo>
                <a:lnTo>
                  <a:pt x="432054" y="881253"/>
                </a:lnTo>
                <a:lnTo>
                  <a:pt x="432054" y="816102"/>
                </a:lnTo>
                <a:lnTo>
                  <a:pt x="497205" y="816102"/>
                </a:lnTo>
                <a:close/>
                <a:moveTo>
                  <a:pt x="281178" y="819531"/>
                </a:moveTo>
                <a:lnTo>
                  <a:pt x="281178" y="884682"/>
                </a:lnTo>
                <a:lnTo>
                  <a:pt x="216027" y="884682"/>
                </a:lnTo>
                <a:lnTo>
                  <a:pt x="216027" y="819531"/>
                </a:lnTo>
                <a:lnTo>
                  <a:pt x="281178" y="819531"/>
                </a:lnTo>
                <a:close/>
                <a:moveTo>
                  <a:pt x="65151" y="819531"/>
                </a:moveTo>
                <a:lnTo>
                  <a:pt x="65151" y="884682"/>
                </a:lnTo>
                <a:lnTo>
                  <a:pt x="0" y="884682"/>
                </a:lnTo>
                <a:lnTo>
                  <a:pt x="0" y="819531"/>
                </a:lnTo>
                <a:lnTo>
                  <a:pt x="65151" y="819531"/>
                </a:lnTo>
                <a:close/>
              </a:path>
            </a:pathLst>
          </a:custGeom>
          <a:solidFill>
            <a:srgbClr val="FF0000"/>
          </a:solidFill>
          <a:ln w="3428" cap="flat">
            <a:noFill/>
            <a:prstDash val="solid"/>
            <a:miter/>
          </a:ln>
        </p:spPr>
        <p:txBody>
          <a:bodyPr rtlCol="0" anchor="ctr">
            <a:noAutofit/>
          </a:bodyPr>
          <a:lstStyle/>
          <a:p>
            <a:endParaRPr lang="zh-CN" altLang="en-US" dirty="0">
              <a:latin typeface="思源宋体 CN Heavy" panose="02020900000000000000" pitchFamily="18" charset="-122"/>
              <a:cs typeface="思源宋体 CN Heavy" panose="02020900000000000000" pitchFamily="18" charset="-122"/>
            </a:endParaRPr>
          </a:p>
        </p:txBody>
      </p:sp>
      <p:sp>
        <p:nvSpPr>
          <p:cNvPr id="4" name="文本框 3">
            <a:extLst>
              <a:ext uri="{FF2B5EF4-FFF2-40B4-BE49-F238E27FC236}">
                <a16:creationId xmlns:a16="http://schemas.microsoft.com/office/drawing/2014/main" id="{08E42717-E31D-CF4C-9E70-33263DA59EE8}"/>
              </a:ext>
            </a:extLst>
          </p:cNvPr>
          <p:cNvSpPr txBox="1"/>
          <p:nvPr/>
        </p:nvSpPr>
        <p:spPr>
          <a:xfrm>
            <a:off x="7903911" y="972564"/>
            <a:ext cx="3150705" cy="369332"/>
          </a:xfrm>
          <a:prstGeom prst="rect">
            <a:avLst/>
          </a:prstGeom>
          <a:noFill/>
        </p:spPr>
        <p:txBody>
          <a:bodyPr wrap="square" rtlCol="0">
            <a:spAutoFit/>
          </a:bodyPr>
          <a:lstStyle/>
          <a:p>
            <a:r>
              <a:rPr lang="zh-CN" altLang="en-US" dirty="0">
                <a:solidFill>
                  <a:schemeClr val="bg1"/>
                </a:solidFill>
              </a:rPr>
              <a:t>秋瑾</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TOP" val="154.7055"/>
  <p:tag name="LEFT" val="90.4"/>
  <p:tag name="WIDTH" val="338.1266"/>
  <p:tag name="HEIGHT" val="116.325"/>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1.xml><?xml version="1.0" encoding="utf-8"?>
<p:tagLst xmlns:a="http://schemas.openxmlformats.org/drawingml/2006/main" xmlns:r="http://schemas.openxmlformats.org/officeDocument/2006/relationships" xmlns:p="http://schemas.openxmlformats.org/presentationml/2006/main">
  <p:tag name="TOP" val="154.7055"/>
  <p:tag name="LEFT" val="90.4"/>
  <p:tag name="WIDTH" val="338.1266"/>
  <p:tag name="HEIGHT" val="116.325"/>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2.xml><?xml version="1.0" encoding="utf-8"?>
<p:tagLst xmlns:a="http://schemas.openxmlformats.org/drawingml/2006/main" xmlns:r="http://schemas.openxmlformats.org/officeDocument/2006/relationships" xmlns:p="http://schemas.openxmlformats.org/presentationml/2006/main">
  <p:tag name="TOP" val="154.7055"/>
  <p:tag name="LEFT" val="90.4"/>
  <p:tag name="WIDTH" val="338.1266"/>
  <p:tag name="HEIGHT" val="116.325"/>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TOP" val="154.7055"/>
  <p:tag name="LEFT" val="90.4"/>
  <p:tag name="WIDTH" val="338.1266"/>
  <p:tag name="HEIGHT" val="116.325"/>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heme/theme1.xml><?xml version="1.0" encoding="utf-8"?>
<a:theme xmlns:a="http://schemas.openxmlformats.org/drawingml/2006/main" name="Office 主题​​">
  <a:themeElements>
    <a:clrScheme name="PPT世界-团学活动-5">
      <a:dk1>
        <a:sysClr val="windowText" lastClr="000000"/>
      </a:dk1>
      <a:lt1>
        <a:sysClr val="window" lastClr="FFFFFF"/>
      </a:lt1>
      <a:dk2>
        <a:srgbClr val="44546A"/>
      </a:dk2>
      <a:lt2>
        <a:srgbClr val="E7E6E6"/>
      </a:lt2>
      <a:accent1>
        <a:srgbClr val="004691"/>
      </a:accent1>
      <a:accent2>
        <a:srgbClr val="003064"/>
      </a:accent2>
      <a:accent3>
        <a:srgbClr val="F2CD00"/>
      </a:accent3>
      <a:accent4>
        <a:srgbClr val="C55A11"/>
      </a:accent4>
      <a:accent5>
        <a:srgbClr val="92D050"/>
      </a:accent5>
      <a:accent6>
        <a:srgbClr val="00B050"/>
      </a:accent6>
      <a:hlink>
        <a:srgbClr val="0563C1"/>
      </a:hlink>
      <a:folHlink>
        <a:srgbClr val="954F72"/>
      </a:folHlink>
    </a:clrScheme>
    <a:fontScheme name="自定义 3">
      <a:majorFont>
        <a:latin typeface="思源黑体 CN Bold"/>
        <a:ea typeface="思源黑体 CN Bold"/>
        <a:cs typeface=""/>
      </a:majorFont>
      <a:minorFont>
        <a:latin typeface="思源黑体 CN Bold"/>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思源宋体 CN Heavy"/>
        <a:font script="Hebr" typeface="思源宋体 CN Heavy"/>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Heavy"/>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Heavy"/>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Heavy"/>
        <a:ea typeface=""/>
        <a:cs typeface=""/>
        <a:font script="Jpan" typeface="ＭＳ Ｐゴシック"/>
        <a:font script="Hang" typeface="맑은 고딕"/>
        <a:font script="Hans" typeface="思源宋体 CN Heavy"/>
        <a:font script="Hant" typeface="新細明體"/>
        <a:font script="Arab" typeface="思源宋体 CN Heavy"/>
        <a:font script="Hebr" typeface="思源宋体 CN Heavy"/>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Heavy"/>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2688</Words>
  <Application>Microsoft Office PowerPoint</Application>
  <PresentationFormat>宽屏</PresentationFormat>
  <Paragraphs>219</Paragraphs>
  <Slides>15</Slides>
  <Notes>15</Notes>
  <HiddenSlides>0</HiddenSlides>
  <MMClips>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思源黑体 CN Bold</vt:lpstr>
      <vt:lpstr>Helvetica Neue</vt:lpstr>
      <vt:lpstr>思源黑体 CN Light</vt:lpstr>
      <vt:lpstr>Times New Roman</vt:lpstr>
      <vt:lpstr>思源宋体 CN Heavy</vt:lpstr>
      <vt:lpstr>Microsoft YaHei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大学生团学团建活动策划ppt模板</dc:title>
  <dc:creator>陈德林</dc:creator>
  <cp:keywords>DAN智云</cp:keywords>
  <dc:description>www.51pptmoban.com</dc:description>
  <cp:lastModifiedBy>智云 DAN</cp:lastModifiedBy>
  <cp:revision>98</cp:revision>
  <dcterms:created xsi:type="dcterms:W3CDTF">2022-02-13T06:48:00Z</dcterms:created>
  <dcterms:modified xsi:type="dcterms:W3CDTF">2022-10-22T14:51:09Z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AAFF3EA3FA1A4B9E952978879F62CF88</vt:lpwstr>
  </property>
  <property fmtid="{D5CDD505-2E9C-101B-9397-08002B2CF9AE}" pid="3" name="KSOProductBuildVer">
    <vt:lpwstr>2052-11.1.0.11365</vt:lpwstr>
  </property>
</Properties>
</file>